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5F96-7A97-4A62-BBDA-FBF26CC2A73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A7AE-194D-4D6E-8845-E23B2AB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6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5F96-7A97-4A62-BBDA-FBF26CC2A73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A7AE-194D-4D6E-8845-E23B2AB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5F96-7A97-4A62-BBDA-FBF26CC2A73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A7AE-194D-4D6E-8845-E23B2AB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4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5F96-7A97-4A62-BBDA-FBF26CC2A73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A7AE-194D-4D6E-8845-E23B2AB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6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5F96-7A97-4A62-BBDA-FBF26CC2A73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A7AE-194D-4D6E-8845-E23B2AB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5F96-7A97-4A62-BBDA-FBF26CC2A73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A7AE-194D-4D6E-8845-E23B2AB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3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5F96-7A97-4A62-BBDA-FBF26CC2A73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A7AE-194D-4D6E-8845-E23B2AB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7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5F96-7A97-4A62-BBDA-FBF26CC2A73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A7AE-194D-4D6E-8845-E23B2AB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5F96-7A97-4A62-BBDA-FBF26CC2A73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A7AE-194D-4D6E-8845-E23B2AB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1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5F96-7A97-4A62-BBDA-FBF26CC2A73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A7AE-194D-4D6E-8845-E23B2AB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5F96-7A97-4A62-BBDA-FBF26CC2A73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BA7AE-194D-4D6E-8845-E23B2AB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5F96-7A97-4A62-BBDA-FBF26CC2A73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BA7AE-194D-4D6E-8845-E23B2ABAC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5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828800" y="18288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28800" y="3886200"/>
            <a:ext cx="30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2640578" y="2286000"/>
            <a:ext cx="1245622" cy="793748"/>
          </a:xfrm>
          <a:custGeom>
            <a:avLst/>
            <a:gdLst>
              <a:gd name="connsiteX0" fmla="*/ 62517 w 764071"/>
              <a:gd name="connsiteY0" fmla="*/ 68554 h 793748"/>
              <a:gd name="connsiteX1" fmla="*/ 62517 w 764071"/>
              <a:gd name="connsiteY1" fmla="*/ 694196 h 793748"/>
              <a:gd name="connsiteX2" fmla="*/ 712222 w 764071"/>
              <a:gd name="connsiteY2" fmla="*/ 730291 h 793748"/>
              <a:gd name="connsiteX3" fmla="*/ 724254 w 764071"/>
              <a:gd name="connsiteY3" fmla="*/ 80585 h 793748"/>
              <a:gd name="connsiteX4" fmla="*/ 724254 w 764071"/>
              <a:gd name="connsiteY4" fmla="*/ 32459 h 79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071" h="793748">
                <a:moveTo>
                  <a:pt x="62517" y="68554"/>
                </a:moveTo>
                <a:cubicBezTo>
                  <a:pt x="8375" y="326230"/>
                  <a:pt x="-45767" y="583906"/>
                  <a:pt x="62517" y="694196"/>
                </a:cubicBezTo>
                <a:cubicBezTo>
                  <a:pt x="170801" y="804486"/>
                  <a:pt x="601933" y="832559"/>
                  <a:pt x="712222" y="730291"/>
                </a:cubicBezTo>
                <a:cubicBezTo>
                  <a:pt x="822511" y="628023"/>
                  <a:pt x="722249" y="196890"/>
                  <a:pt x="724254" y="80585"/>
                </a:cubicBezTo>
                <a:cubicBezTo>
                  <a:pt x="726259" y="-35720"/>
                  <a:pt x="725256" y="-1631"/>
                  <a:pt x="724254" y="3245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flipH="1">
            <a:off x="2590800" y="2546348"/>
            <a:ext cx="938238" cy="1066800"/>
          </a:xfrm>
          <a:custGeom>
            <a:avLst/>
            <a:gdLst>
              <a:gd name="connsiteX0" fmla="*/ 7571 w 1343076"/>
              <a:gd name="connsiteY0" fmla="*/ 0 h 1479884"/>
              <a:gd name="connsiteX1" fmla="*/ 31634 w 1343076"/>
              <a:gd name="connsiteY1" fmla="*/ 469232 h 1479884"/>
              <a:gd name="connsiteX2" fmla="*/ 55697 w 1343076"/>
              <a:gd name="connsiteY2" fmla="*/ 529390 h 1479884"/>
              <a:gd name="connsiteX3" fmla="*/ 79760 w 1343076"/>
              <a:gd name="connsiteY3" fmla="*/ 637674 h 1479884"/>
              <a:gd name="connsiteX4" fmla="*/ 91792 w 1343076"/>
              <a:gd name="connsiteY4" fmla="*/ 673769 h 1479884"/>
              <a:gd name="connsiteX5" fmla="*/ 103823 w 1343076"/>
              <a:gd name="connsiteY5" fmla="*/ 721895 h 1479884"/>
              <a:gd name="connsiteX6" fmla="*/ 115855 w 1343076"/>
              <a:gd name="connsiteY6" fmla="*/ 782053 h 1479884"/>
              <a:gd name="connsiteX7" fmla="*/ 139918 w 1343076"/>
              <a:gd name="connsiteY7" fmla="*/ 818148 h 1479884"/>
              <a:gd name="connsiteX8" fmla="*/ 151949 w 1343076"/>
              <a:gd name="connsiteY8" fmla="*/ 878306 h 1479884"/>
              <a:gd name="connsiteX9" fmla="*/ 176013 w 1343076"/>
              <a:gd name="connsiteY9" fmla="*/ 914400 h 1479884"/>
              <a:gd name="connsiteX10" fmla="*/ 188044 w 1343076"/>
              <a:gd name="connsiteY10" fmla="*/ 950495 h 1479884"/>
              <a:gd name="connsiteX11" fmla="*/ 260234 w 1343076"/>
              <a:gd name="connsiteY11" fmla="*/ 1046748 h 1479884"/>
              <a:gd name="connsiteX12" fmla="*/ 284297 w 1343076"/>
              <a:gd name="connsiteY12" fmla="*/ 1082842 h 1479884"/>
              <a:gd name="connsiteX13" fmla="*/ 308360 w 1343076"/>
              <a:gd name="connsiteY13" fmla="*/ 1106906 h 1479884"/>
              <a:gd name="connsiteX14" fmla="*/ 344455 w 1343076"/>
              <a:gd name="connsiteY14" fmla="*/ 1155032 h 1479884"/>
              <a:gd name="connsiteX15" fmla="*/ 392581 w 1343076"/>
              <a:gd name="connsiteY15" fmla="*/ 1191127 h 1479884"/>
              <a:gd name="connsiteX16" fmla="*/ 416644 w 1343076"/>
              <a:gd name="connsiteY16" fmla="*/ 1227221 h 1479884"/>
              <a:gd name="connsiteX17" fmla="*/ 512897 w 1343076"/>
              <a:gd name="connsiteY17" fmla="*/ 1275348 h 1479884"/>
              <a:gd name="connsiteX18" fmla="*/ 561023 w 1343076"/>
              <a:gd name="connsiteY18" fmla="*/ 1299411 h 1479884"/>
              <a:gd name="connsiteX19" fmla="*/ 645244 w 1343076"/>
              <a:gd name="connsiteY19" fmla="*/ 1323474 h 1479884"/>
              <a:gd name="connsiteX20" fmla="*/ 717434 w 1343076"/>
              <a:gd name="connsiteY20" fmla="*/ 1347537 h 1479884"/>
              <a:gd name="connsiteX21" fmla="*/ 825718 w 1343076"/>
              <a:gd name="connsiteY21" fmla="*/ 1371600 h 1479884"/>
              <a:gd name="connsiteX22" fmla="*/ 885876 w 1343076"/>
              <a:gd name="connsiteY22" fmla="*/ 1383632 h 1479884"/>
              <a:gd name="connsiteX23" fmla="*/ 958065 w 1343076"/>
              <a:gd name="connsiteY23" fmla="*/ 1407695 h 1479884"/>
              <a:gd name="connsiteX24" fmla="*/ 1138539 w 1343076"/>
              <a:gd name="connsiteY24" fmla="*/ 1431758 h 1479884"/>
              <a:gd name="connsiteX25" fmla="*/ 1234792 w 1343076"/>
              <a:gd name="connsiteY25" fmla="*/ 1455821 h 1479884"/>
              <a:gd name="connsiteX26" fmla="*/ 1306981 w 1343076"/>
              <a:gd name="connsiteY26" fmla="*/ 1467853 h 1479884"/>
              <a:gd name="connsiteX27" fmla="*/ 1343076 w 1343076"/>
              <a:gd name="connsiteY27" fmla="*/ 1479884 h 147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43076" h="1479884">
                <a:moveTo>
                  <a:pt x="7571" y="0"/>
                </a:moveTo>
                <a:cubicBezTo>
                  <a:pt x="13384" y="209276"/>
                  <a:pt x="-25496" y="316885"/>
                  <a:pt x="31634" y="469232"/>
                </a:cubicBezTo>
                <a:cubicBezTo>
                  <a:pt x="39217" y="489454"/>
                  <a:pt x="47676" y="509337"/>
                  <a:pt x="55697" y="529390"/>
                </a:cubicBezTo>
                <a:cubicBezTo>
                  <a:pt x="63968" y="570749"/>
                  <a:pt x="68430" y="598021"/>
                  <a:pt x="79760" y="637674"/>
                </a:cubicBezTo>
                <a:cubicBezTo>
                  <a:pt x="83244" y="649869"/>
                  <a:pt x="88308" y="661574"/>
                  <a:pt x="91792" y="673769"/>
                </a:cubicBezTo>
                <a:cubicBezTo>
                  <a:pt x="96335" y="689668"/>
                  <a:pt x="100236" y="705753"/>
                  <a:pt x="103823" y="721895"/>
                </a:cubicBezTo>
                <a:cubicBezTo>
                  <a:pt x="108259" y="741858"/>
                  <a:pt x="108675" y="762905"/>
                  <a:pt x="115855" y="782053"/>
                </a:cubicBezTo>
                <a:cubicBezTo>
                  <a:pt x="120932" y="795593"/>
                  <a:pt x="131897" y="806116"/>
                  <a:pt x="139918" y="818148"/>
                </a:cubicBezTo>
                <a:cubicBezTo>
                  <a:pt x="143928" y="838201"/>
                  <a:pt x="144769" y="859158"/>
                  <a:pt x="151949" y="878306"/>
                </a:cubicBezTo>
                <a:cubicBezTo>
                  <a:pt x="157026" y="891845"/>
                  <a:pt x="169546" y="901467"/>
                  <a:pt x="176013" y="914400"/>
                </a:cubicBezTo>
                <a:cubicBezTo>
                  <a:pt x="181685" y="925743"/>
                  <a:pt x="181885" y="939409"/>
                  <a:pt x="188044" y="950495"/>
                </a:cubicBezTo>
                <a:cubicBezTo>
                  <a:pt x="264355" y="1087854"/>
                  <a:pt x="207135" y="980374"/>
                  <a:pt x="260234" y="1046748"/>
                </a:cubicBezTo>
                <a:cubicBezTo>
                  <a:pt x="269267" y="1058039"/>
                  <a:pt x="275264" y="1071551"/>
                  <a:pt x="284297" y="1082842"/>
                </a:cubicBezTo>
                <a:cubicBezTo>
                  <a:pt x="291383" y="1091700"/>
                  <a:pt x="301098" y="1098192"/>
                  <a:pt x="308360" y="1106906"/>
                </a:cubicBezTo>
                <a:cubicBezTo>
                  <a:pt x="321197" y="1122311"/>
                  <a:pt x="330276" y="1140853"/>
                  <a:pt x="344455" y="1155032"/>
                </a:cubicBezTo>
                <a:cubicBezTo>
                  <a:pt x="358634" y="1169211"/>
                  <a:pt x="378402" y="1176948"/>
                  <a:pt x="392581" y="1191127"/>
                </a:cubicBezTo>
                <a:cubicBezTo>
                  <a:pt x="402806" y="1201352"/>
                  <a:pt x="404798" y="1218929"/>
                  <a:pt x="416644" y="1227221"/>
                </a:cubicBezTo>
                <a:cubicBezTo>
                  <a:pt x="446031" y="1247792"/>
                  <a:pt x="480813" y="1259306"/>
                  <a:pt x="512897" y="1275348"/>
                </a:cubicBezTo>
                <a:cubicBezTo>
                  <a:pt x="528939" y="1283369"/>
                  <a:pt x="544008" y="1293740"/>
                  <a:pt x="561023" y="1299411"/>
                </a:cubicBezTo>
                <a:cubicBezTo>
                  <a:pt x="682357" y="1339853"/>
                  <a:pt x="494131" y="1278140"/>
                  <a:pt x="645244" y="1323474"/>
                </a:cubicBezTo>
                <a:cubicBezTo>
                  <a:pt x="669539" y="1330763"/>
                  <a:pt x="692414" y="1343367"/>
                  <a:pt x="717434" y="1347537"/>
                </a:cubicBezTo>
                <a:cubicBezTo>
                  <a:pt x="916070" y="1380644"/>
                  <a:pt x="707246" y="1341982"/>
                  <a:pt x="825718" y="1371600"/>
                </a:cubicBezTo>
                <a:cubicBezTo>
                  <a:pt x="845557" y="1376560"/>
                  <a:pt x="866147" y="1378251"/>
                  <a:pt x="885876" y="1383632"/>
                </a:cubicBezTo>
                <a:cubicBezTo>
                  <a:pt x="910347" y="1390306"/>
                  <a:pt x="932896" y="1404549"/>
                  <a:pt x="958065" y="1407695"/>
                </a:cubicBezTo>
                <a:cubicBezTo>
                  <a:pt x="981472" y="1410621"/>
                  <a:pt x="1110879" y="1426226"/>
                  <a:pt x="1138539" y="1431758"/>
                </a:cubicBezTo>
                <a:cubicBezTo>
                  <a:pt x="1170969" y="1438244"/>
                  <a:pt x="1202170" y="1450384"/>
                  <a:pt x="1234792" y="1455821"/>
                </a:cubicBezTo>
                <a:cubicBezTo>
                  <a:pt x="1258855" y="1459832"/>
                  <a:pt x="1283167" y="1462561"/>
                  <a:pt x="1306981" y="1467853"/>
                </a:cubicBezTo>
                <a:cubicBezTo>
                  <a:pt x="1319361" y="1470604"/>
                  <a:pt x="1343076" y="1479884"/>
                  <a:pt x="1343076" y="147988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40578" y="20863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2204" y="2271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82668" y="189804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43674" y="32438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2983" y="386750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31568" y="393740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92613" y="334103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9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2020-08-10T22:58:56Z</dcterms:created>
  <dcterms:modified xsi:type="dcterms:W3CDTF">2020-08-10T23:02:17Z</dcterms:modified>
</cp:coreProperties>
</file>