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202B-5FCA-44ED-A48A-436FD50391A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5A59-1785-4500-B4F9-D82C6C99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905000" y="17526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37338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2590800"/>
            <a:ext cx="205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flipV="1">
            <a:off x="1752600" y="609600"/>
            <a:ext cx="2362200" cy="2819400"/>
          </a:xfrm>
          <a:prstGeom prst="arc">
            <a:avLst>
              <a:gd name="adj1" fmla="val 16199964"/>
              <a:gd name="adj2" fmla="val 214206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19400" y="2971800"/>
            <a:ext cx="18288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1828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524" y="23738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9924" y="3364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3745468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84575" y="37122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99071" y="2743200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Tax   rate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1307068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figure below to answer question 35 and 36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896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2020-08-11T16:39:03Z</dcterms:created>
  <dcterms:modified xsi:type="dcterms:W3CDTF">2020-08-11T16:48:47Z</dcterms:modified>
</cp:coreProperties>
</file>