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5545-B671-4C44-874C-9E204AA0D2C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E1E0-CAAA-46A1-B3B7-A616EDF9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71800" y="9906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289560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182442" y="1066800"/>
            <a:ext cx="1846758" cy="1524000"/>
          </a:xfrm>
          <a:custGeom>
            <a:avLst/>
            <a:gdLst>
              <a:gd name="connsiteX0" fmla="*/ 11519 w 1672893"/>
              <a:gd name="connsiteY0" fmla="*/ 0 h 1071682"/>
              <a:gd name="connsiteX1" fmla="*/ 37276 w 1672893"/>
              <a:gd name="connsiteY1" fmla="*/ 463640 h 1071682"/>
              <a:gd name="connsiteX2" fmla="*/ 320612 w 1672893"/>
              <a:gd name="connsiteY2" fmla="*/ 901521 h 1071682"/>
              <a:gd name="connsiteX3" fmla="*/ 1157738 w 1672893"/>
              <a:gd name="connsiteY3" fmla="*/ 1068947 h 1071682"/>
              <a:gd name="connsiteX4" fmla="*/ 1672893 w 1672893"/>
              <a:gd name="connsiteY4" fmla="*/ 785611 h 1071682"/>
              <a:gd name="connsiteX5" fmla="*/ 1672893 w 1672893"/>
              <a:gd name="connsiteY5" fmla="*/ 785611 h 10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2893" h="1071682">
                <a:moveTo>
                  <a:pt x="11519" y="0"/>
                </a:moveTo>
                <a:cubicBezTo>
                  <a:pt x="-1360" y="156693"/>
                  <a:pt x="-14239" y="313387"/>
                  <a:pt x="37276" y="463640"/>
                </a:cubicBezTo>
                <a:cubicBezTo>
                  <a:pt x="88791" y="613893"/>
                  <a:pt x="133868" y="800636"/>
                  <a:pt x="320612" y="901521"/>
                </a:cubicBezTo>
                <a:cubicBezTo>
                  <a:pt x="507356" y="1002406"/>
                  <a:pt x="932358" y="1088265"/>
                  <a:pt x="1157738" y="1068947"/>
                </a:cubicBezTo>
                <a:cubicBezTo>
                  <a:pt x="1383118" y="1049629"/>
                  <a:pt x="1672893" y="785611"/>
                  <a:pt x="1672893" y="785611"/>
                </a:cubicBezTo>
                <a:lnTo>
                  <a:pt x="1672893" y="78561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886200" y="24384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762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3708" y="2514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981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29072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108" y="2819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539848" y="1510421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2020-08-11T16:49:42Z</dcterms:created>
  <dcterms:modified xsi:type="dcterms:W3CDTF">2020-08-11T16:55:22Z</dcterms:modified>
</cp:coreProperties>
</file>