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460F-8D38-4C3D-A50E-B7E635175D3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6CE7-CFF9-4785-9A01-53AA2DB6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6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460F-8D38-4C3D-A50E-B7E635175D3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6CE7-CFF9-4785-9A01-53AA2DB6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1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460F-8D38-4C3D-A50E-B7E635175D3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6CE7-CFF9-4785-9A01-53AA2DB6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460F-8D38-4C3D-A50E-B7E635175D3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6CE7-CFF9-4785-9A01-53AA2DB6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7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460F-8D38-4C3D-A50E-B7E635175D3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6CE7-CFF9-4785-9A01-53AA2DB6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3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460F-8D38-4C3D-A50E-B7E635175D3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6CE7-CFF9-4785-9A01-53AA2DB6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5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460F-8D38-4C3D-A50E-B7E635175D3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6CE7-CFF9-4785-9A01-53AA2DB6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7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460F-8D38-4C3D-A50E-B7E635175D3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6CE7-CFF9-4785-9A01-53AA2DB6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1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460F-8D38-4C3D-A50E-B7E635175D3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6CE7-CFF9-4785-9A01-53AA2DB6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9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460F-8D38-4C3D-A50E-B7E635175D3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6CE7-CFF9-4785-9A01-53AA2DB6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0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460F-8D38-4C3D-A50E-B7E635175D3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6CE7-CFF9-4785-9A01-53AA2DB6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4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9460F-8D38-4C3D-A50E-B7E635175D3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A6CE7-CFF9-4785-9A01-53AA2DB6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057400" y="1143000"/>
            <a:ext cx="0" cy="297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57400" y="4114800"/>
            <a:ext cx="449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57400" y="1447800"/>
            <a:ext cx="449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7400" y="2971800"/>
            <a:ext cx="449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2667000" y="1115307"/>
            <a:ext cx="3886200" cy="1856493"/>
          </a:xfrm>
          <a:custGeom>
            <a:avLst/>
            <a:gdLst>
              <a:gd name="connsiteX0" fmla="*/ 0 w 3747752"/>
              <a:gd name="connsiteY0" fmla="*/ 0 h 1856493"/>
              <a:gd name="connsiteX1" fmla="*/ 180304 w 3747752"/>
              <a:gd name="connsiteY1" fmla="*/ 334850 h 1856493"/>
              <a:gd name="connsiteX2" fmla="*/ 850005 w 3747752"/>
              <a:gd name="connsiteY2" fmla="*/ 1584101 h 1856493"/>
              <a:gd name="connsiteX3" fmla="*/ 1854558 w 3747752"/>
              <a:gd name="connsiteY3" fmla="*/ 1725769 h 1856493"/>
              <a:gd name="connsiteX4" fmla="*/ 3747752 w 3747752"/>
              <a:gd name="connsiteY4" fmla="*/ 25757 h 1856493"/>
              <a:gd name="connsiteX5" fmla="*/ 3747752 w 3747752"/>
              <a:gd name="connsiteY5" fmla="*/ 25757 h 1856493"/>
              <a:gd name="connsiteX6" fmla="*/ 3747752 w 3747752"/>
              <a:gd name="connsiteY6" fmla="*/ 25757 h 185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7752" h="1856493">
                <a:moveTo>
                  <a:pt x="0" y="0"/>
                </a:moveTo>
                <a:cubicBezTo>
                  <a:pt x="19318" y="35416"/>
                  <a:pt x="180304" y="334850"/>
                  <a:pt x="180304" y="334850"/>
                </a:cubicBezTo>
                <a:cubicBezTo>
                  <a:pt x="321971" y="598867"/>
                  <a:pt x="570963" y="1352281"/>
                  <a:pt x="850005" y="1584101"/>
                </a:cubicBezTo>
                <a:cubicBezTo>
                  <a:pt x="1129047" y="1815921"/>
                  <a:pt x="1371600" y="1985493"/>
                  <a:pt x="1854558" y="1725769"/>
                </a:cubicBezTo>
                <a:cubicBezTo>
                  <a:pt x="2337516" y="1466045"/>
                  <a:pt x="3747752" y="25757"/>
                  <a:pt x="3747752" y="25757"/>
                </a:cubicBezTo>
                <a:lnTo>
                  <a:pt x="3747752" y="25757"/>
                </a:lnTo>
                <a:lnTo>
                  <a:pt x="3747752" y="25757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819400" y="1115306"/>
            <a:ext cx="3200400" cy="2427993"/>
          </a:xfrm>
          <a:custGeom>
            <a:avLst/>
            <a:gdLst>
              <a:gd name="connsiteX0" fmla="*/ 0 w 2827966"/>
              <a:gd name="connsiteY0" fmla="*/ 2742154 h 2770657"/>
              <a:gd name="connsiteX1" fmla="*/ 141668 w 2827966"/>
              <a:gd name="connsiteY1" fmla="*/ 2742154 h 2770657"/>
              <a:gd name="connsiteX2" fmla="*/ 759854 w 2827966"/>
              <a:gd name="connsiteY2" fmla="*/ 2445940 h 2770657"/>
              <a:gd name="connsiteX3" fmla="*/ 2511380 w 2827966"/>
              <a:gd name="connsiteY3" fmla="*/ 346683 h 2770657"/>
              <a:gd name="connsiteX4" fmla="*/ 2820473 w 2827966"/>
              <a:gd name="connsiteY4" fmla="*/ 24712 h 277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966" h="2770657">
                <a:moveTo>
                  <a:pt x="0" y="2742154"/>
                </a:moveTo>
                <a:cubicBezTo>
                  <a:pt x="7513" y="2766838"/>
                  <a:pt x="15026" y="2791523"/>
                  <a:pt x="141668" y="2742154"/>
                </a:cubicBezTo>
                <a:cubicBezTo>
                  <a:pt x="268310" y="2692785"/>
                  <a:pt x="364902" y="2845185"/>
                  <a:pt x="759854" y="2445940"/>
                </a:cubicBezTo>
                <a:cubicBezTo>
                  <a:pt x="1154806" y="2046695"/>
                  <a:pt x="2167944" y="750221"/>
                  <a:pt x="2511380" y="346683"/>
                </a:cubicBezTo>
                <a:cubicBezTo>
                  <a:pt x="2854816" y="-56855"/>
                  <a:pt x="2837644" y="-16072"/>
                  <a:pt x="2820473" y="24712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2819400" y="14478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819400" y="16002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819400" y="17526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819400" y="19050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819400" y="20574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819400" y="22098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819400" y="23622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819400" y="25146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819400" y="26670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819400" y="28194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819400" y="29718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819400" y="31242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819400" y="32766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819400" y="34290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819400" y="35814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819400" y="37338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819400" y="38862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819400" y="40386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638800" y="14478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638800" y="16002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638800" y="17526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638800" y="19050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638800" y="20574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638800" y="22098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638800" y="23622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638800" y="25146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638800" y="26670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638800" y="28194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638800" y="29718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638800" y="31242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638800" y="32766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638800" y="34290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638800" y="35814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638800" y="37338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638800" y="38862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638800" y="40386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038600" y="29718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038600" y="31242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038600" y="32766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038600" y="34290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038600" y="35814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038600" y="37338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038600" y="38862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038600" y="40386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133600" y="19812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362200" y="19812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2590800" y="19812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819400" y="19812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048000" y="19812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276600" y="19812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505200" y="19812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733800" y="19812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962400" y="19812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191000" y="19812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419600" y="19812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648200" y="19812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876800" y="19812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5105400" y="19812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334000" y="19812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562600" y="19812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791200" y="19812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752600" y="12954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1752600" y="17642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752600" y="2819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2662100" y="41264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3881300" y="4114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5481500" y="410313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874888" y="260246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873528" y="10784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5369417" y="11546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5895533" y="762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6418521" y="849868"/>
            <a:ext cx="43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6553200" y="123616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MR=AR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5938700" y="17642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6477000" y="27548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 = AR = P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340112" y="4355068"/>
            <a:ext cx="10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Quantity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1243165" y="23622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1828800" y="457200"/>
            <a:ext cx="526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 the diagram below to answer question 13 and 14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990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30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</cp:revision>
  <dcterms:created xsi:type="dcterms:W3CDTF">2020-08-11T17:14:28Z</dcterms:created>
  <dcterms:modified xsi:type="dcterms:W3CDTF">2020-08-11T17:39:26Z</dcterms:modified>
</cp:coreProperties>
</file>