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A151-7994-4B32-B288-99FF251E90F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2FEE-B31B-4E65-9E54-225EACD1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0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96256"/>
              </p:ext>
            </p:extLst>
          </p:nvPr>
        </p:nvGraphicFramePr>
        <p:xfrm>
          <a:off x="1524000" y="1397000"/>
          <a:ext cx="62484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/>
                <a:gridCol w="1219200"/>
                <a:gridCol w="9144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 (tons)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 (#)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 (#/ton)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91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2020-08-11T17:39:42Z</dcterms:created>
  <dcterms:modified xsi:type="dcterms:W3CDTF">2020-08-11T17:42:51Z</dcterms:modified>
</cp:coreProperties>
</file>