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9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6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7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38B1-1B08-42B0-BDF5-39EF6413AC8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0153-F95D-4E1A-B421-2F03E4A7D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05000" y="2209800"/>
            <a:ext cx="0" cy="220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5000" y="4419600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905000" y="2514600"/>
            <a:ext cx="1600200" cy="1905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05000" y="2514600"/>
            <a:ext cx="3352800" cy="1676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05000" y="2895600"/>
            <a:ext cx="15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33600" y="28956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62200" y="28956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28956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90800" y="31242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90800" y="33528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590800" y="35814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590800" y="38100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90800" y="40386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90800" y="4267200"/>
            <a:ext cx="0" cy="15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14600" y="28956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514600" y="2895600"/>
            <a:ext cx="7620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050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574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2098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3622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146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670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8194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9718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1242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2766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429000" y="3352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505200" y="3352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05200" y="3505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505200" y="36576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505200" y="38100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05200" y="39624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05200" y="4114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05200" y="4267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19050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574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2098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622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46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6670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194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718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31242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2766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4290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814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7338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8862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0386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1910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3434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58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6482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8006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953000" y="4114800"/>
            <a:ext cx="7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105400" y="41148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4267200"/>
            <a:ext cx="0" cy="114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4800600" y="3962400"/>
            <a:ext cx="685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200400" y="2667000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Revenue 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486400" y="3745468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Demand  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733800" y="4343400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Quantity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953000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3315096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38400" y="434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24000" y="3886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1562496" y="3124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24000" y="26786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562496" y="223313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90600" y="1752600"/>
            <a:ext cx="519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 the diagram below to answer questions 20 to 22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126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2020-08-11T20:04:30Z</dcterms:created>
  <dcterms:modified xsi:type="dcterms:W3CDTF">2020-08-11T20:19:35Z</dcterms:modified>
</cp:coreProperties>
</file>