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DCD4-073D-47F9-8FB5-9AF016937C0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CB97-2A4E-4EB2-BDDD-9E30DEED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35725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r>
                        <a:rPr lang="en-US" baseline="0" dirty="0" smtClean="0"/>
                        <a:t> (Million)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 Production (Million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21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2020-08-11T21:12:24Z</dcterms:created>
  <dcterms:modified xsi:type="dcterms:W3CDTF">2020-08-11T21:16:18Z</dcterms:modified>
</cp:coreProperties>
</file>