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94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DC7B9-137F-4615-9016-2676E9D89B09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C4B3-4502-4832-8388-CF4F41DF6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67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DC7B9-137F-4615-9016-2676E9D89B09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C4B3-4502-4832-8388-CF4F41DF6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74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DC7B9-137F-4615-9016-2676E9D89B09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C4B3-4502-4832-8388-CF4F41DF6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46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DC7B9-137F-4615-9016-2676E9D89B09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C4B3-4502-4832-8388-CF4F41DF6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80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DC7B9-137F-4615-9016-2676E9D89B09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C4B3-4502-4832-8388-CF4F41DF6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95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DC7B9-137F-4615-9016-2676E9D89B09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C4B3-4502-4832-8388-CF4F41DF6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938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DC7B9-137F-4615-9016-2676E9D89B09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C4B3-4502-4832-8388-CF4F41DF6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68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DC7B9-137F-4615-9016-2676E9D89B09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C4B3-4502-4832-8388-CF4F41DF6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920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DC7B9-137F-4615-9016-2676E9D89B09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C4B3-4502-4832-8388-CF4F41DF6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2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DC7B9-137F-4615-9016-2676E9D89B09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C4B3-4502-4832-8388-CF4F41DF6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9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DC7B9-137F-4615-9016-2676E9D89B09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C4B3-4502-4832-8388-CF4F41DF6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51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DC7B9-137F-4615-9016-2676E9D89B09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6C4B3-4502-4832-8388-CF4F41DF6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66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267968"/>
              </p:ext>
            </p:extLst>
          </p:nvPr>
        </p:nvGraphicFramePr>
        <p:xfrm>
          <a:off x="1524000" y="1397000"/>
          <a:ext cx="6096000" cy="2865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Units Variable Input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Output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 Fixed Cost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 Variable Cost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71600" y="762000"/>
            <a:ext cx="6552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Use the following production and cost data of a profit –maximizing</a:t>
            </a:r>
          </a:p>
          <a:p>
            <a:r>
              <a:rPr lang="en-US" b="1" dirty="0" smtClean="0"/>
              <a:t> firm to answer question 11 and 12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01595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55</Words>
  <Application>Microsoft Office PowerPoint</Application>
  <PresentationFormat>On-screen Show (4:3)</PresentationFormat>
  <Paragraphs>30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</cp:revision>
  <dcterms:created xsi:type="dcterms:W3CDTF">2020-08-11T21:16:57Z</dcterms:created>
  <dcterms:modified xsi:type="dcterms:W3CDTF">2020-08-11T21:22:00Z</dcterms:modified>
</cp:coreProperties>
</file>