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965E-84F4-416D-AD24-ACA268D579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8E57-5456-4606-9864-7123E7B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965E-84F4-416D-AD24-ACA268D579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8E57-5456-4606-9864-7123E7B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965E-84F4-416D-AD24-ACA268D579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8E57-5456-4606-9864-7123E7B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7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965E-84F4-416D-AD24-ACA268D579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8E57-5456-4606-9864-7123E7B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965E-84F4-416D-AD24-ACA268D579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8E57-5456-4606-9864-7123E7B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965E-84F4-416D-AD24-ACA268D579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8E57-5456-4606-9864-7123E7B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965E-84F4-416D-AD24-ACA268D579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8E57-5456-4606-9864-7123E7B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965E-84F4-416D-AD24-ACA268D579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8E57-5456-4606-9864-7123E7B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965E-84F4-416D-AD24-ACA268D579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8E57-5456-4606-9864-7123E7B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3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965E-84F4-416D-AD24-ACA268D579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8E57-5456-4606-9864-7123E7B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965E-84F4-416D-AD24-ACA268D579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8E57-5456-4606-9864-7123E7B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F965E-84F4-416D-AD24-ACA268D579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8E57-5456-4606-9864-7123E7B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6020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of </a:t>
                      </a:r>
                      <a:r>
                        <a:rPr lang="en-US" dirty="0" err="1" smtClean="0"/>
                        <a:t>Singlets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Short-run</a:t>
                      </a:r>
                      <a:r>
                        <a:rPr lang="en-US" baseline="0" dirty="0" smtClean="0"/>
                        <a:t> total costs (#)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1,800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35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2020-08-14T17:43:17Z</dcterms:created>
  <dcterms:modified xsi:type="dcterms:W3CDTF">2020-08-14T17:46:38Z</dcterms:modified>
</cp:coreProperties>
</file>