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24D-5E20-4AEB-BDE7-2F4E1B1E2E7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0E29-6E35-4C9A-8C52-AE52A860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9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24D-5E20-4AEB-BDE7-2F4E1B1E2E7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0E29-6E35-4C9A-8C52-AE52A860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9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24D-5E20-4AEB-BDE7-2F4E1B1E2E7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0E29-6E35-4C9A-8C52-AE52A860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8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24D-5E20-4AEB-BDE7-2F4E1B1E2E7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0E29-6E35-4C9A-8C52-AE52A860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3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24D-5E20-4AEB-BDE7-2F4E1B1E2E7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0E29-6E35-4C9A-8C52-AE52A860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6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24D-5E20-4AEB-BDE7-2F4E1B1E2E7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0E29-6E35-4C9A-8C52-AE52A860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24D-5E20-4AEB-BDE7-2F4E1B1E2E7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0E29-6E35-4C9A-8C52-AE52A860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8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24D-5E20-4AEB-BDE7-2F4E1B1E2E7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0E29-6E35-4C9A-8C52-AE52A860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24D-5E20-4AEB-BDE7-2F4E1B1E2E7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0E29-6E35-4C9A-8C52-AE52A860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24D-5E20-4AEB-BDE7-2F4E1B1E2E7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0E29-6E35-4C9A-8C52-AE52A860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6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24D-5E20-4AEB-BDE7-2F4E1B1E2E7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0E29-6E35-4C9A-8C52-AE52A860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624D-5E20-4AEB-BDE7-2F4E1B1E2E7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0E29-6E35-4C9A-8C52-AE52A860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9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286000" y="1371600"/>
            <a:ext cx="2209800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14600" y="1524000"/>
            <a:ext cx="1981200" cy="1600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47800" y="16764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76400" y="16764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05000" y="16764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33600" y="16764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62200" y="16764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16764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47800" y="2362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76400" y="2362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05000" y="2362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33600" y="2362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62200" y="2362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23622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43200" y="2362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71800" y="2362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00400" y="23622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52800" y="23622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67100" y="23622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67100" y="2604752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67100" y="28194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83199" y="30480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99298" y="32766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515397" y="35052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505200" y="36576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447800" y="29718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76400" y="29718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905000" y="29718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133600" y="29718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362200" y="29718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590800" y="2971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87618" y="13716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447800" y="1104900"/>
            <a:ext cx="0" cy="262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447800" y="3733800"/>
            <a:ext cx="4419600" cy="6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87618" y="2091675"/>
            <a:ext cx="36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84636" y="279256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87048" y="35814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endParaRPr lang="en-US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1720522" y="3657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76082" y="3657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3314282" y="36576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13964" y="3657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4952164" y="3657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57400" y="11430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300336" y="29718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495800" y="1143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419600" y="301459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953000" y="3886200"/>
            <a:ext cx="10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98263" y="10668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7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2020-08-14T17:48:30Z</dcterms:created>
  <dcterms:modified xsi:type="dcterms:W3CDTF">2020-08-14T18:02:14Z</dcterms:modified>
</cp:coreProperties>
</file>