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F4A6-D90F-4110-B121-C5310AADAAB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EEC-08F3-4DC8-A2D4-58A8FAA5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5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F4A6-D90F-4110-B121-C5310AADAAB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EEC-08F3-4DC8-A2D4-58A8FAA5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5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F4A6-D90F-4110-B121-C5310AADAAB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EEC-08F3-4DC8-A2D4-58A8FAA5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2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F4A6-D90F-4110-B121-C5310AADAAB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EEC-08F3-4DC8-A2D4-58A8FAA5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2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F4A6-D90F-4110-B121-C5310AADAAB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EEC-08F3-4DC8-A2D4-58A8FAA5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F4A6-D90F-4110-B121-C5310AADAAB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EEC-08F3-4DC8-A2D4-58A8FAA5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F4A6-D90F-4110-B121-C5310AADAAB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EEC-08F3-4DC8-A2D4-58A8FAA5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1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F4A6-D90F-4110-B121-C5310AADAAB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EEC-08F3-4DC8-A2D4-58A8FAA5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3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F4A6-D90F-4110-B121-C5310AADAAB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EEC-08F3-4DC8-A2D4-58A8FAA5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9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F4A6-D90F-4110-B121-C5310AADAAB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EEC-08F3-4DC8-A2D4-58A8FAA5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F4A6-D90F-4110-B121-C5310AADAAB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DEEC-08F3-4DC8-A2D4-58A8FAA5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0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F4A6-D90F-4110-B121-C5310AADAAB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DEEC-08F3-4DC8-A2D4-58A8FAA5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1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981200" y="1371600"/>
            <a:ext cx="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09800" y="1752600"/>
            <a:ext cx="533400" cy="106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331076" y="1687132"/>
            <a:ext cx="2137893" cy="821736"/>
          </a:xfrm>
          <a:custGeom>
            <a:avLst/>
            <a:gdLst>
              <a:gd name="connsiteX0" fmla="*/ 0 w 2137893"/>
              <a:gd name="connsiteY0" fmla="*/ 0 h 821736"/>
              <a:gd name="connsiteX1" fmla="*/ 231820 w 2137893"/>
              <a:gd name="connsiteY1" fmla="*/ 463640 h 821736"/>
              <a:gd name="connsiteX2" fmla="*/ 399245 w 2137893"/>
              <a:gd name="connsiteY2" fmla="*/ 721217 h 821736"/>
              <a:gd name="connsiteX3" fmla="*/ 708338 w 2137893"/>
              <a:gd name="connsiteY3" fmla="*/ 811369 h 821736"/>
              <a:gd name="connsiteX4" fmla="*/ 1442434 w 2137893"/>
              <a:gd name="connsiteY4" fmla="*/ 734096 h 821736"/>
              <a:gd name="connsiteX5" fmla="*/ 2137893 w 2137893"/>
              <a:gd name="connsiteY5" fmla="*/ 51516 h 821736"/>
              <a:gd name="connsiteX6" fmla="*/ 2137893 w 2137893"/>
              <a:gd name="connsiteY6" fmla="*/ 51516 h 82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7893" h="821736">
                <a:moveTo>
                  <a:pt x="0" y="0"/>
                </a:moveTo>
                <a:cubicBezTo>
                  <a:pt x="82639" y="171718"/>
                  <a:pt x="165279" y="343437"/>
                  <a:pt x="231820" y="463640"/>
                </a:cubicBezTo>
                <a:cubicBezTo>
                  <a:pt x="298361" y="583843"/>
                  <a:pt x="319825" y="663262"/>
                  <a:pt x="399245" y="721217"/>
                </a:cubicBezTo>
                <a:cubicBezTo>
                  <a:pt x="478665" y="779172"/>
                  <a:pt x="534473" y="809223"/>
                  <a:pt x="708338" y="811369"/>
                </a:cubicBezTo>
                <a:cubicBezTo>
                  <a:pt x="882203" y="813515"/>
                  <a:pt x="1204175" y="860738"/>
                  <a:pt x="1442434" y="734096"/>
                </a:cubicBezTo>
                <a:cubicBezTo>
                  <a:pt x="1680693" y="607454"/>
                  <a:pt x="2137893" y="51516"/>
                  <a:pt x="2137893" y="51516"/>
                </a:cubicBezTo>
                <a:lnTo>
                  <a:pt x="2137893" y="51516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362200" y="1519707"/>
            <a:ext cx="1493949" cy="1166018"/>
          </a:xfrm>
          <a:custGeom>
            <a:avLst/>
            <a:gdLst>
              <a:gd name="connsiteX0" fmla="*/ 0 w 1493949"/>
              <a:gd name="connsiteY0" fmla="*/ 1159099 h 1166018"/>
              <a:gd name="connsiteX1" fmla="*/ 244698 w 1493949"/>
              <a:gd name="connsiteY1" fmla="*/ 1146220 h 1166018"/>
              <a:gd name="connsiteX2" fmla="*/ 605307 w 1493949"/>
              <a:gd name="connsiteY2" fmla="*/ 991673 h 1166018"/>
              <a:gd name="connsiteX3" fmla="*/ 1493949 w 1493949"/>
              <a:gd name="connsiteY3" fmla="*/ 0 h 1166018"/>
              <a:gd name="connsiteX4" fmla="*/ 1493949 w 1493949"/>
              <a:gd name="connsiteY4" fmla="*/ 0 h 1166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949" h="1166018">
                <a:moveTo>
                  <a:pt x="0" y="1159099"/>
                </a:moveTo>
                <a:cubicBezTo>
                  <a:pt x="71907" y="1166611"/>
                  <a:pt x="143814" y="1174124"/>
                  <a:pt x="244698" y="1146220"/>
                </a:cubicBezTo>
                <a:cubicBezTo>
                  <a:pt x="345582" y="1118316"/>
                  <a:pt x="397099" y="1182710"/>
                  <a:pt x="605307" y="991673"/>
                </a:cubicBezTo>
                <a:cubicBezTo>
                  <a:pt x="813515" y="800636"/>
                  <a:pt x="1493949" y="0"/>
                  <a:pt x="1493949" y="0"/>
                </a:cubicBezTo>
                <a:lnTo>
                  <a:pt x="1493949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90800" y="1519707"/>
            <a:ext cx="1600200" cy="1299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90800" y="2740223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MR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191000" y="26024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33800" y="118693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48118" y="1459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667000" y="26670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67000" y="28956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7000" y="31242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67000" y="33528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71800" y="25146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971800" y="27432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971800" y="29718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71800" y="32004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971800" y="3390900"/>
            <a:ext cx="0" cy="19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05200" y="2508868"/>
            <a:ext cx="0" cy="234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505200" y="28194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05200" y="30480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05200" y="32766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505200" y="34671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76400" y="1295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15356" y="3581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3400022" y="35814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4878312" y="33528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138766" y="3581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3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981200" y="3581400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0"/>
          </p:cNvCxnSpPr>
          <p:nvPr/>
        </p:nvCxnSpPr>
        <p:spPr>
          <a:xfrm>
            <a:off x="3593344" y="3581400"/>
            <a:ext cx="1359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3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2020-08-14T18:02:45Z</dcterms:created>
  <dcterms:modified xsi:type="dcterms:W3CDTF">2020-08-14T18:24:43Z</dcterms:modified>
</cp:coreProperties>
</file>