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C93B-45D7-4E58-A9AB-50A7AC99B9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97DD-1D8D-49E6-A138-818ADCEA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C93B-45D7-4E58-A9AB-50A7AC99B9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97DD-1D8D-49E6-A138-818ADCEA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8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C93B-45D7-4E58-A9AB-50A7AC99B9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97DD-1D8D-49E6-A138-818ADCEA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5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C93B-45D7-4E58-A9AB-50A7AC99B9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97DD-1D8D-49E6-A138-818ADCEA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C93B-45D7-4E58-A9AB-50A7AC99B9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97DD-1D8D-49E6-A138-818ADCEA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1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C93B-45D7-4E58-A9AB-50A7AC99B9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97DD-1D8D-49E6-A138-818ADCEA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1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C93B-45D7-4E58-A9AB-50A7AC99B9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97DD-1D8D-49E6-A138-818ADCEA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5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C93B-45D7-4E58-A9AB-50A7AC99B9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97DD-1D8D-49E6-A138-818ADCEA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C93B-45D7-4E58-A9AB-50A7AC99B9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97DD-1D8D-49E6-A138-818ADCEA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C93B-45D7-4E58-A9AB-50A7AC99B9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97DD-1D8D-49E6-A138-818ADCEA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0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C93B-45D7-4E58-A9AB-50A7AC99B9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97DD-1D8D-49E6-A138-818ADCEA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0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C93B-45D7-4E58-A9AB-50A7AC99B9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597DD-1D8D-49E6-A138-818ADCEA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8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02202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GNP at current</a:t>
                      </a:r>
                      <a:r>
                        <a:rPr lang="en-US" baseline="0" dirty="0" smtClean="0"/>
                        <a:t> prices (#m)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(Million)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926068"/>
            <a:ext cx="573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information below to answer questions 41 and 42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848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2020-08-14T18:26:02Z</dcterms:created>
  <dcterms:modified xsi:type="dcterms:W3CDTF">2020-08-14T18:29:57Z</dcterms:modified>
</cp:coreProperties>
</file>