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5BEA-AC3C-469E-A043-8B8288B75D19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4F40-E1B2-4F8C-9830-AA7FEC003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9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5BEA-AC3C-469E-A043-8B8288B75D19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4F40-E1B2-4F8C-9830-AA7FEC003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3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5BEA-AC3C-469E-A043-8B8288B75D19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4F40-E1B2-4F8C-9830-AA7FEC003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48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5BEA-AC3C-469E-A043-8B8288B75D19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4F40-E1B2-4F8C-9830-AA7FEC003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6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5BEA-AC3C-469E-A043-8B8288B75D19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4F40-E1B2-4F8C-9830-AA7FEC003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5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5BEA-AC3C-469E-A043-8B8288B75D19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4F40-E1B2-4F8C-9830-AA7FEC003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4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5BEA-AC3C-469E-A043-8B8288B75D19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4F40-E1B2-4F8C-9830-AA7FEC003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40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5BEA-AC3C-469E-A043-8B8288B75D19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4F40-E1B2-4F8C-9830-AA7FEC003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7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5BEA-AC3C-469E-A043-8B8288B75D19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4F40-E1B2-4F8C-9830-AA7FEC003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2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5BEA-AC3C-469E-A043-8B8288B75D19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4F40-E1B2-4F8C-9830-AA7FEC003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31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5BEA-AC3C-469E-A043-8B8288B75D19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4F40-E1B2-4F8C-9830-AA7FEC003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6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A5BEA-AC3C-469E-A043-8B8288B75D19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44F40-E1B2-4F8C-9830-AA7FEC003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2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905000" y="121920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905000" y="32766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1752601" y="1454561"/>
            <a:ext cx="1724696" cy="1822039"/>
          </a:xfrm>
          <a:custGeom>
            <a:avLst/>
            <a:gdLst>
              <a:gd name="connsiteX0" fmla="*/ 0 w 1635617"/>
              <a:gd name="connsiteY0" fmla="*/ 13631 h 1893946"/>
              <a:gd name="connsiteX1" fmla="*/ 218941 w 1635617"/>
              <a:gd name="connsiteY1" fmla="*/ 13631 h 1893946"/>
              <a:gd name="connsiteX2" fmla="*/ 592428 w 1635617"/>
              <a:gd name="connsiteY2" fmla="*/ 155298 h 1893946"/>
              <a:gd name="connsiteX3" fmla="*/ 927279 w 1635617"/>
              <a:gd name="connsiteY3" fmla="*/ 425754 h 1893946"/>
              <a:gd name="connsiteX4" fmla="*/ 1236372 w 1635617"/>
              <a:gd name="connsiteY4" fmla="*/ 773484 h 1893946"/>
              <a:gd name="connsiteX5" fmla="*/ 1468191 w 1635617"/>
              <a:gd name="connsiteY5" fmla="*/ 1211366 h 1893946"/>
              <a:gd name="connsiteX6" fmla="*/ 1571222 w 1635617"/>
              <a:gd name="connsiteY6" fmla="*/ 1520459 h 1893946"/>
              <a:gd name="connsiteX7" fmla="*/ 1635617 w 1635617"/>
              <a:gd name="connsiteY7" fmla="*/ 1893946 h 1893946"/>
              <a:gd name="connsiteX8" fmla="*/ 1635617 w 1635617"/>
              <a:gd name="connsiteY8" fmla="*/ 1893946 h 1893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5617" h="1893946">
                <a:moveTo>
                  <a:pt x="0" y="13631"/>
                </a:moveTo>
                <a:cubicBezTo>
                  <a:pt x="60101" y="1825"/>
                  <a:pt x="120203" y="-9980"/>
                  <a:pt x="218941" y="13631"/>
                </a:cubicBezTo>
                <a:cubicBezTo>
                  <a:pt x="317679" y="37242"/>
                  <a:pt x="474372" y="86611"/>
                  <a:pt x="592428" y="155298"/>
                </a:cubicBezTo>
                <a:cubicBezTo>
                  <a:pt x="710484" y="223985"/>
                  <a:pt x="819955" y="322723"/>
                  <a:pt x="927279" y="425754"/>
                </a:cubicBezTo>
                <a:cubicBezTo>
                  <a:pt x="1034603" y="528785"/>
                  <a:pt x="1146220" y="642549"/>
                  <a:pt x="1236372" y="773484"/>
                </a:cubicBezTo>
                <a:cubicBezTo>
                  <a:pt x="1326524" y="904419"/>
                  <a:pt x="1412383" y="1086870"/>
                  <a:pt x="1468191" y="1211366"/>
                </a:cubicBezTo>
                <a:cubicBezTo>
                  <a:pt x="1523999" y="1335862"/>
                  <a:pt x="1543318" y="1406696"/>
                  <a:pt x="1571222" y="1520459"/>
                </a:cubicBezTo>
                <a:cubicBezTo>
                  <a:pt x="1599126" y="1634222"/>
                  <a:pt x="1635617" y="1893946"/>
                  <a:pt x="1635617" y="1893946"/>
                </a:cubicBezTo>
                <a:lnTo>
                  <a:pt x="1635617" y="1893946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1752600" y="167640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752600" y="190500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752600" y="205740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752600" y="228600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752600" y="251460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752600" y="2726056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752600" y="297180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24000" y="121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527114" y="14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24000" y="1699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24000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24000" y="2110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24000" y="23155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24000" y="2520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24000" y="2754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76400" y="3124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981200" y="3288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362200" y="3276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819400" y="3276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76600" y="3276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</a:t>
            </a:r>
            <a:endParaRPr lang="en-US" dirty="0"/>
          </a:p>
        </p:txBody>
      </p:sp>
      <p:cxnSp>
        <p:nvCxnSpPr>
          <p:cNvPr id="4" name="Straight Connector 3"/>
          <p:cNvCxnSpPr>
            <a:stCxn id="23" idx="0"/>
          </p:cNvCxnSpPr>
          <p:nvPr/>
        </p:nvCxnSpPr>
        <p:spPr>
          <a:xfrm>
            <a:off x="2190552" y="3288268"/>
            <a:ext cx="0" cy="645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590800" y="3276600"/>
            <a:ext cx="0" cy="645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048000" y="3264932"/>
            <a:ext cx="0" cy="645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57508" y="30480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760524" y="9260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05000" y="3669268"/>
            <a:ext cx="1553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Quantity of good X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 rot="16200000">
            <a:off x="446118" y="1967140"/>
            <a:ext cx="154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Quantity of good 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3636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</cp:revision>
  <dcterms:created xsi:type="dcterms:W3CDTF">2020-08-14T18:30:41Z</dcterms:created>
  <dcterms:modified xsi:type="dcterms:W3CDTF">2020-08-14T21:15:46Z</dcterms:modified>
</cp:coreProperties>
</file>