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8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8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F24B-9A15-49E3-AB4B-C46AB2B7005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202F-62C4-42EE-BBCF-AE6AEB71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27474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20510"/>
              </p:ext>
            </p:extLst>
          </p:nvPr>
        </p:nvGraphicFramePr>
        <p:xfrm>
          <a:off x="1524000" y="1397000"/>
          <a:ext cx="64770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3114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per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demanded (tins)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r>
                        <a:rPr lang="en-US" baseline="0" dirty="0" smtClean="0"/>
                        <a:t> supplied (tins)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3800" y="838200"/>
            <a:ext cx="26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Market schedules for Milk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917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2020-07-29T20:31:57Z</dcterms:created>
  <dcterms:modified xsi:type="dcterms:W3CDTF">2020-07-29T20:39:08Z</dcterms:modified>
</cp:coreProperties>
</file>