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031F-34AE-4602-A5D3-50F28672237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C4C8-D23B-4B7D-8927-71CEC272E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3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031F-34AE-4602-A5D3-50F28672237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C4C8-D23B-4B7D-8927-71CEC272E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5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031F-34AE-4602-A5D3-50F28672237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C4C8-D23B-4B7D-8927-71CEC272E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3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031F-34AE-4602-A5D3-50F28672237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C4C8-D23B-4B7D-8927-71CEC272E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0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031F-34AE-4602-A5D3-50F28672237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C4C8-D23B-4B7D-8927-71CEC272E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5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031F-34AE-4602-A5D3-50F28672237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C4C8-D23B-4B7D-8927-71CEC272E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7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031F-34AE-4602-A5D3-50F28672237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C4C8-D23B-4B7D-8927-71CEC272E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7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031F-34AE-4602-A5D3-50F28672237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C4C8-D23B-4B7D-8927-71CEC272E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3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031F-34AE-4602-A5D3-50F28672237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C4C8-D23B-4B7D-8927-71CEC272E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7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031F-34AE-4602-A5D3-50F28672237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C4C8-D23B-4B7D-8927-71CEC272E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4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031F-34AE-4602-A5D3-50F28672237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C4C8-D23B-4B7D-8927-71CEC272E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5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2031F-34AE-4602-A5D3-50F28672237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FC4C8-D23B-4B7D-8927-71CEC272E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9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2057400" y="1600200"/>
            <a:ext cx="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57400" y="4267200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19400" y="1905000"/>
            <a:ext cx="2895600" cy="2438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400" y="2438400"/>
            <a:ext cx="137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57400" y="2895600"/>
            <a:ext cx="1943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57400" y="3276600"/>
            <a:ext cx="2362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057400" y="3657600"/>
            <a:ext cx="2819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9000" y="2133600"/>
            <a:ext cx="0" cy="2133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000500" y="2895600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419600" y="3276600"/>
            <a:ext cx="0" cy="990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876800" y="3657600"/>
            <a:ext cx="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>
            <a:off x="3412901" y="2332149"/>
            <a:ext cx="1970468" cy="1427289"/>
          </a:xfrm>
          <a:custGeom>
            <a:avLst/>
            <a:gdLst>
              <a:gd name="connsiteX0" fmla="*/ 0 w 1970468"/>
              <a:gd name="connsiteY0" fmla="*/ 0 h 1427289"/>
              <a:gd name="connsiteX1" fmla="*/ 128789 w 1970468"/>
              <a:gd name="connsiteY1" fmla="*/ 695459 h 1427289"/>
              <a:gd name="connsiteX2" fmla="*/ 631065 w 1970468"/>
              <a:gd name="connsiteY2" fmla="*/ 1339403 h 1427289"/>
              <a:gd name="connsiteX3" fmla="*/ 1455313 w 1970468"/>
              <a:gd name="connsiteY3" fmla="*/ 1339403 h 1427289"/>
              <a:gd name="connsiteX4" fmla="*/ 1970468 w 1970468"/>
              <a:gd name="connsiteY4" fmla="*/ 579549 h 1427289"/>
              <a:gd name="connsiteX5" fmla="*/ 1970468 w 1970468"/>
              <a:gd name="connsiteY5" fmla="*/ 579549 h 142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468" h="1427289">
                <a:moveTo>
                  <a:pt x="0" y="0"/>
                </a:moveTo>
                <a:cubicBezTo>
                  <a:pt x="11805" y="236112"/>
                  <a:pt x="23611" y="472225"/>
                  <a:pt x="128789" y="695459"/>
                </a:cubicBezTo>
                <a:cubicBezTo>
                  <a:pt x="233967" y="918693"/>
                  <a:pt x="409978" y="1232079"/>
                  <a:pt x="631065" y="1339403"/>
                </a:cubicBezTo>
                <a:cubicBezTo>
                  <a:pt x="852152" y="1446727"/>
                  <a:pt x="1232079" y="1466045"/>
                  <a:pt x="1455313" y="1339403"/>
                </a:cubicBezTo>
                <a:cubicBezTo>
                  <a:pt x="1678547" y="1212761"/>
                  <a:pt x="1970468" y="579549"/>
                  <a:pt x="1970468" y="579549"/>
                </a:cubicBezTo>
                <a:lnTo>
                  <a:pt x="1970468" y="579549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2794714" y="2332149"/>
            <a:ext cx="1777285" cy="1778217"/>
          </a:xfrm>
          <a:custGeom>
            <a:avLst/>
            <a:gdLst>
              <a:gd name="connsiteX0" fmla="*/ 1635617 w 1643052"/>
              <a:gd name="connsiteY0" fmla="*/ 0 h 1302772"/>
              <a:gd name="connsiteX1" fmla="*/ 1635617 w 1643052"/>
              <a:gd name="connsiteY1" fmla="*/ 270457 h 1302772"/>
              <a:gd name="connsiteX2" fmla="*/ 1558344 w 1643052"/>
              <a:gd name="connsiteY2" fmla="*/ 579550 h 1302772"/>
              <a:gd name="connsiteX3" fmla="*/ 1159099 w 1643052"/>
              <a:gd name="connsiteY3" fmla="*/ 1184857 h 1302772"/>
              <a:gd name="connsiteX4" fmla="*/ 502277 w 1643052"/>
              <a:gd name="connsiteY4" fmla="*/ 1300767 h 1302772"/>
              <a:gd name="connsiteX5" fmla="*/ 0 w 1643052"/>
              <a:gd name="connsiteY5" fmla="*/ 1146220 h 1302772"/>
              <a:gd name="connsiteX6" fmla="*/ 0 w 1643052"/>
              <a:gd name="connsiteY6" fmla="*/ 1146220 h 1302772"/>
              <a:gd name="connsiteX7" fmla="*/ 0 w 1643052"/>
              <a:gd name="connsiteY7" fmla="*/ 1146220 h 130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43052" h="1302772">
                <a:moveTo>
                  <a:pt x="1635617" y="0"/>
                </a:moveTo>
                <a:cubicBezTo>
                  <a:pt x="1642056" y="86932"/>
                  <a:pt x="1648496" y="173865"/>
                  <a:pt x="1635617" y="270457"/>
                </a:cubicBezTo>
                <a:cubicBezTo>
                  <a:pt x="1622738" y="367049"/>
                  <a:pt x="1637764" y="427150"/>
                  <a:pt x="1558344" y="579550"/>
                </a:cubicBezTo>
                <a:cubicBezTo>
                  <a:pt x="1478924" y="731950"/>
                  <a:pt x="1335110" y="1064654"/>
                  <a:pt x="1159099" y="1184857"/>
                </a:cubicBezTo>
                <a:cubicBezTo>
                  <a:pt x="983088" y="1305060"/>
                  <a:pt x="695460" y="1307206"/>
                  <a:pt x="502277" y="1300767"/>
                </a:cubicBezTo>
                <a:cubicBezTo>
                  <a:pt x="309094" y="1294328"/>
                  <a:pt x="0" y="1146220"/>
                  <a:pt x="0" y="1146220"/>
                </a:cubicBezTo>
                <a:lnTo>
                  <a:pt x="0" y="1146220"/>
                </a:lnTo>
                <a:lnTo>
                  <a:pt x="0" y="114622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2514600" y="1752600"/>
            <a:ext cx="1600200" cy="2357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67750" y="41910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828518" y="41910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261298" y="41910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737132" y="41910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038600" y="3956477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MR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4343400" y="20574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209733" y="2608508"/>
            <a:ext cx="53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ATC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10200" y="377190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 = AR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029200" y="44196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905000" y="41910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752600" y="22976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1752600" y="27548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752600" y="31242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2600" y="34935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447800" y="190500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30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8</cp:revision>
  <dcterms:created xsi:type="dcterms:W3CDTF">2020-08-14T21:29:30Z</dcterms:created>
  <dcterms:modified xsi:type="dcterms:W3CDTF">2020-08-14T21:49:20Z</dcterms:modified>
</cp:coreProperties>
</file>