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8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16A-9C85-43A5-9D8A-29F90A5E1BE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ECDD-3ED0-4970-8994-103152A4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0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71670"/>
              </p:ext>
            </p:extLst>
          </p:nvPr>
        </p:nvGraphicFramePr>
        <p:xfrm>
          <a:off x="1524000" y="1397000"/>
          <a:ext cx="60960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3505200"/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(#m)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Wages and</a:t>
                      </a:r>
                      <a:r>
                        <a:rPr lang="en-US" baseline="0" dirty="0" smtClean="0"/>
                        <a:t> Salaries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Profits and Rents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Payments</a:t>
                      </a:r>
                      <a:r>
                        <a:rPr lang="en-US" baseline="0" dirty="0" smtClean="0"/>
                        <a:t> to Foreign on assets held in Nigeria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r>
                        <a:rPr lang="en-US" baseline="0" dirty="0" smtClean="0"/>
                        <a:t> from foreign assets held by Nigerian resident abroad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Depreciation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2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2020-08-18T17:51:22Z</dcterms:created>
  <dcterms:modified xsi:type="dcterms:W3CDTF">2020-08-18T17:55:39Z</dcterms:modified>
</cp:coreProperties>
</file>