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9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D346-8BAE-470A-B7D0-D436A3F68D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DB50-4A64-477F-9EB4-96AB60A5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57400" y="9906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200400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060620" y="1676400"/>
            <a:ext cx="3806779" cy="1092888"/>
          </a:xfrm>
          <a:custGeom>
            <a:avLst/>
            <a:gdLst>
              <a:gd name="connsiteX0" fmla="*/ 0 w 3940935"/>
              <a:gd name="connsiteY0" fmla="*/ 1092888 h 1092888"/>
              <a:gd name="connsiteX1" fmla="*/ 283335 w 3940935"/>
              <a:gd name="connsiteY1" fmla="*/ 745158 h 1092888"/>
              <a:gd name="connsiteX2" fmla="*/ 283335 w 3940935"/>
              <a:gd name="connsiteY2" fmla="*/ 230003 h 1092888"/>
              <a:gd name="connsiteX3" fmla="*/ 708338 w 3940935"/>
              <a:gd name="connsiteY3" fmla="*/ 101214 h 1092888"/>
              <a:gd name="connsiteX4" fmla="*/ 1068946 w 3940935"/>
              <a:gd name="connsiteY4" fmla="*/ 873947 h 1092888"/>
              <a:gd name="connsiteX5" fmla="*/ 1429555 w 3940935"/>
              <a:gd name="connsiteY5" fmla="*/ 822431 h 1092888"/>
              <a:gd name="connsiteX6" fmla="*/ 1751526 w 3940935"/>
              <a:gd name="connsiteY6" fmla="*/ 49699 h 1092888"/>
              <a:gd name="connsiteX7" fmla="*/ 2253803 w 3940935"/>
              <a:gd name="connsiteY7" fmla="*/ 178488 h 1092888"/>
              <a:gd name="connsiteX8" fmla="*/ 2472743 w 3940935"/>
              <a:gd name="connsiteY8" fmla="*/ 1002736 h 1092888"/>
              <a:gd name="connsiteX9" fmla="*/ 2884867 w 3940935"/>
              <a:gd name="connsiteY9" fmla="*/ 925462 h 1092888"/>
              <a:gd name="connsiteX10" fmla="*/ 3052293 w 3940935"/>
              <a:gd name="connsiteY10" fmla="*/ 152730 h 1092888"/>
              <a:gd name="connsiteX11" fmla="*/ 3503053 w 3940935"/>
              <a:gd name="connsiteY11" fmla="*/ 101214 h 1092888"/>
              <a:gd name="connsiteX12" fmla="*/ 3940935 w 3940935"/>
              <a:gd name="connsiteY12" fmla="*/ 822431 h 1092888"/>
              <a:gd name="connsiteX13" fmla="*/ 3940935 w 3940935"/>
              <a:gd name="connsiteY13" fmla="*/ 822431 h 10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40935" h="1092888">
                <a:moveTo>
                  <a:pt x="0" y="1092888"/>
                </a:moveTo>
                <a:cubicBezTo>
                  <a:pt x="118056" y="990930"/>
                  <a:pt x="236113" y="888972"/>
                  <a:pt x="283335" y="745158"/>
                </a:cubicBezTo>
                <a:cubicBezTo>
                  <a:pt x="330557" y="601344"/>
                  <a:pt x="212501" y="337327"/>
                  <a:pt x="283335" y="230003"/>
                </a:cubicBezTo>
                <a:cubicBezTo>
                  <a:pt x="354169" y="122679"/>
                  <a:pt x="577403" y="-6110"/>
                  <a:pt x="708338" y="101214"/>
                </a:cubicBezTo>
                <a:cubicBezTo>
                  <a:pt x="839273" y="208538"/>
                  <a:pt x="948743" y="753744"/>
                  <a:pt x="1068946" y="873947"/>
                </a:cubicBezTo>
                <a:cubicBezTo>
                  <a:pt x="1189149" y="994150"/>
                  <a:pt x="1315792" y="959806"/>
                  <a:pt x="1429555" y="822431"/>
                </a:cubicBezTo>
                <a:cubicBezTo>
                  <a:pt x="1543318" y="685056"/>
                  <a:pt x="1614151" y="157023"/>
                  <a:pt x="1751526" y="49699"/>
                </a:cubicBezTo>
                <a:cubicBezTo>
                  <a:pt x="1888901" y="-57625"/>
                  <a:pt x="2133600" y="19648"/>
                  <a:pt x="2253803" y="178488"/>
                </a:cubicBezTo>
                <a:cubicBezTo>
                  <a:pt x="2374006" y="337327"/>
                  <a:pt x="2367566" y="878240"/>
                  <a:pt x="2472743" y="1002736"/>
                </a:cubicBezTo>
                <a:cubicBezTo>
                  <a:pt x="2577920" y="1127232"/>
                  <a:pt x="2788275" y="1067130"/>
                  <a:pt x="2884867" y="925462"/>
                </a:cubicBezTo>
                <a:cubicBezTo>
                  <a:pt x="2981459" y="783794"/>
                  <a:pt x="2949262" y="290105"/>
                  <a:pt x="3052293" y="152730"/>
                </a:cubicBezTo>
                <a:cubicBezTo>
                  <a:pt x="3155324" y="15355"/>
                  <a:pt x="3354946" y="-10403"/>
                  <a:pt x="3503053" y="101214"/>
                </a:cubicBezTo>
                <a:cubicBezTo>
                  <a:pt x="3651160" y="212831"/>
                  <a:pt x="3940935" y="822431"/>
                  <a:pt x="3940935" y="822431"/>
                </a:cubicBezTo>
                <a:lnTo>
                  <a:pt x="3940935" y="82243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48200" y="2769288"/>
            <a:ext cx="152400" cy="20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9072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2164" y="32120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04391" y="1941611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Output/Unemployment 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124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2020-08-18T17:57:12Z</dcterms:created>
  <dcterms:modified xsi:type="dcterms:W3CDTF">2020-08-18T18:37:23Z</dcterms:modified>
</cp:coreProperties>
</file>