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9C60-E920-4B38-B928-ABB8E69A595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D982-BBF4-45E0-9611-697D9310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7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9C60-E920-4B38-B928-ABB8E69A595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D982-BBF4-45E0-9611-697D9310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1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9C60-E920-4B38-B928-ABB8E69A595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D982-BBF4-45E0-9611-697D9310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3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9C60-E920-4B38-B928-ABB8E69A595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D982-BBF4-45E0-9611-697D9310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9C60-E920-4B38-B928-ABB8E69A595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D982-BBF4-45E0-9611-697D9310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0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9C60-E920-4B38-B928-ABB8E69A595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D982-BBF4-45E0-9611-697D9310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9C60-E920-4B38-B928-ABB8E69A595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D982-BBF4-45E0-9611-697D9310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5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9C60-E920-4B38-B928-ABB8E69A595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D982-BBF4-45E0-9611-697D9310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4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9C60-E920-4B38-B928-ABB8E69A595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D982-BBF4-45E0-9611-697D9310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9C60-E920-4B38-B928-ABB8E69A595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D982-BBF4-45E0-9611-697D9310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7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9C60-E920-4B38-B928-ABB8E69A595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D982-BBF4-45E0-9611-697D9310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79C60-E920-4B38-B928-ABB8E69A595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8D982-BBF4-45E0-9611-697D9310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286000" y="13716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286000" y="3429000"/>
            <a:ext cx="304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2289220" y="1752600"/>
            <a:ext cx="1825580" cy="1683537"/>
          </a:xfrm>
          <a:custGeom>
            <a:avLst/>
            <a:gdLst>
              <a:gd name="connsiteX0" fmla="*/ 0 w 1596980"/>
              <a:gd name="connsiteY0" fmla="*/ 1683537 h 1683537"/>
              <a:gd name="connsiteX1" fmla="*/ 373487 w 1596980"/>
              <a:gd name="connsiteY1" fmla="*/ 859289 h 1683537"/>
              <a:gd name="connsiteX2" fmla="*/ 862884 w 1596980"/>
              <a:gd name="connsiteY2" fmla="*/ 138072 h 1683537"/>
              <a:gd name="connsiteX3" fmla="*/ 1365160 w 1596980"/>
              <a:gd name="connsiteY3" fmla="*/ 22162 h 1683537"/>
              <a:gd name="connsiteX4" fmla="*/ 1596980 w 1596980"/>
              <a:gd name="connsiteY4" fmla="*/ 421407 h 1683537"/>
              <a:gd name="connsiteX5" fmla="*/ 1596980 w 1596980"/>
              <a:gd name="connsiteY5" fmla="*/ 421407 h 168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6980" h="1683537">
                <a:moveTo>
                  <a:pt x="0" y="1683537"/>
                </a:moveTo>
                <a:cubicBezTo>
                  <a:pt x="114836" y="1400201"/>
                  <a:pt x="229673" y="1116866"/>
                  <a:pt x="373487" y="859289"/>
                </a:cubicBezTo>
                <a:cubicBezTo>
                  <a:pt x="517301" y="601711"/>
                  <a:pt x="697605" y="277593"/>
                  <a:pt x="862884" y="138072"/>
                </a:cubicBezTo>
                <a:cubicBezTo>
                  <a:pt x="1028163" y="-1449"/>
                  <a:pt x="1242811" y="-25061"/>
                  <a:pt x="1365160" y="22162"/>
                </a:cubicBezTo>
                <a:cubicBezTo>
                  <a:pt x="1487509" y="69384"/>
                  <a:pt x="1596980" y="421407"/>
                  <a:pt x="1596980" y="421407"/>
                </a:cubicBezTo>
                <a:lnTo>
                  <a:pt x="1596980" y="421407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14600" y="2895600"/>
            <a:ext cx="76200" cy="762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19400" y="2362200"/>
            <a:ext cx="76200" cy="762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57600" y="1714500"/>
            <a:ext cx="76200" cy="762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09970" y="2133600"/>
            <a:ext cx="76200" cy="762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8000" y="3440668"/>
            <a:ext cx="163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Factor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33600" y="33528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144061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24626" y="25908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43200" y="1981200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66498" y="13716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0950" y="21452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68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</cp:revision>
  <dcterms:created xsi:type="dcterms:W3CDTF">2020-08-18T20:03:16Z</dcterms:created>
  <dcterms:modified xsi:type="dcterms:W3CDTF">2020-08-18T20:11:51Z</dcterms:modified>
</cp:coreProperties>
</file>