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04D2-70B3-447B-9464-935D8B4A704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3A15-E558-4E92-996C-3A169E88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19400" y="1752600"/>
            <a:ext cx="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19400" y="4637468"/>
            <a:ext cx="3505200" cy="10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819400" y="2012555"/>
            <a:ext cx="3092003" cy="2662476"/>
          </a:xfrm>
          <a:custGeom>
            <a:avLst/>
            <a:gdLst>
              <a:gd name="connsiteX0" fmla="*/ 0 w 3052293"/>
              <a:gd name="connsiteY0" fmla="*/ 22307 h 2662476"/>
              <a:gd name="connsiteX1" fmla="*/ 347729 w 3052293"/>
              <a:gd name="connsiteY1" fmla="*/ 22307 h 2662476"/>
              <a:gd name="connsiteX2" fmla="*/ 1081825 w 3052293"/>
              <a:gd name="connsiteY2" fmla="*/ 254127 h 2662476"/>
              <a:gd name="connsiteX3" fmla="*/ 1957589 w 3052293"/>
              <a:gd name="connsiteY3" fmla="*/ 910949 h 2662476"/>
              <a:gd name="connsiteX4" fmla="*/ 2678805 w 3052293"/>
              <a:gd name="connsiteY4" fmla="*/ 1670803 h 2662476"/>
              <a:gd name="connsiteX5" fmla="*/ 3052293 w 3052293"/>
              <a:gd name="connsiteY5" fmla="*/ 2662476 h 2662476"/>
              <a:gd name="connsiteX6" fmla="*/ 3052293 w 3052293"/>
              <a:gd name="connsiteY6" fmla="*/ 2662476 h 266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2293" h="2662476">
                <a:moveTo>
                  <a:pt x="0" y="22307"/>
                </a:moveTo>
                <a:cubicBezTo>
                  <a:pt x="83712" y="2988"/>
                  <a:pt x="167425" y="-16330"/>
                  <a:pt x="347729" y="22307"/>
                </a:cubicBezTo>
                <a:cubicBezTo>
                  <a:pt x="528033" y="60944"/>
                  <a:pt x="813515" y="106020"/>
                  <a:pt x="1081825" y="254127"/>
                </a:cubicBezTo>
                <a:cubicBezTo>
                  <a:pt x="1350135" y="402234"/>
                  <a:pt x="1691426" y="674836"/>
                  <a:pt x="1957589" y="910949"/>
                </a:cubicBezTo>
                <a:cubicBezTo>
                  <a:pt x="2223752" y="1147062"/>
                  <a:pt x="2496354" y="1378882"/>
                  <a:pt x="2678805" y="1670803"/>
                </a:cubicBezTo>
                <a:cubicBezTo>
                  <a:pt x="2861256" y="1962724"/>
                  <a:pt x="3052293" y="2662476"/>
                  <a:pt x="3052293" y="2662476"/>
                </a:cubicBezTo>
                <a:lnTo>
                  <a:pt x="3052293" y="266247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19400" y="22098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22098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24200" y="22098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22098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29000" y="22098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22098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4090" y="2286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94090" y="2438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03749" y="2590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2743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2895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43459" y="3048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73510" y="3200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73510" y="3352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83169" y="3505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13220" y="3657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3220" y="3810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22879" y="3962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52930" y="4114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52930" y="4267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62589" y="4419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92640" y="4572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1940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115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401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687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973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259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545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831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117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403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689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97510" y="3581400"/>
            <a:ext cx="112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10200" y="36195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10200" y="3810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10200" y="40005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10200" y="4191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10200" y="43815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10200" y="4572000"/>
            <a:ext cx="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81400" y="1916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08054" y="337706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65401" y="36586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510752" y="3429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64166" y="4637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773510" y="4648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28482" y="45495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810000" y="496466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 goods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1553727" y="2983468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Capital goods 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514600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438400" y="5562600"/>
            <a:ext cx="404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 possibility curve of country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843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2020-08-18T20:12:17Z</dcterms:created>
  <dcterms:modified xsi:type="dcterms:W3CDTF">2020-08-18T20:27:13Z</dcterms:modified>
</cp:coreProperties>
</file>