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00C3-0363-4EA0-B596-AAD86CB74E0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E1E0-B25B-4810-A9E1-D6BC4305A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6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00C3-0363-4EA0-B596-AAD86CB74E0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E1E0-B25B-4810-A9E1-D6BC4305A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1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00C3-0363-4EA0-B596-AAD86CB74E0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E1E0-B25B-4810-A9E1-D6BC4305A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3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00C3-0363-4EA0-B596-AAD86CB74E0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E1E0-B25B-4810-A9E1-D6BC4305A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00C3-0363-4EA0-B596-AAD86CB74E0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E1E0-B25B-4810-A9E1-D6BC4305A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1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00C3-0363-4EA0-B596-AAD86CB74E0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E1E0-B25B-4810-A9E1-D6BC4305A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00C3-0363-4EA0-B596-AAD86CB74E0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E1E0-B25B-4810-A9E1-D6BC4305A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6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00C3-0363-4EA0-B596-AAD86CB74E0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E1E0-B25B-4810-A9E1-D6BC4305A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1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00C3-0363-4EA0-B596-AAD86CB74E0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E1E0-B25B-4810-A9E1-D6BC4305A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2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00C3-0363-4EA0-B596-AAD86CB74E0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E1E0-B25B-4810-A9E1-D6BC4305A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3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00C3-0363-4EA0-B596-AAD86CB74E0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E1E0-B25B-4810-A9E1-D6BC4305A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400C3-0363-4EA0-B596-AAD86CB74E0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5E1E0-B25B-4810-A9E1-D6BC4305A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6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07730"/>
              </p:ext>
            </p:extLst>
          </p:nvPr>
        </p:nvGraphicFramePr>
        <p:xfrm>
          <a:off x="1524000" y="1397000"/>
          <a:ext cx="32766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02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 (#)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 Sold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15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58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2020-08-18T20:35:09Z</dcterms:created>
  <dcterms:modified xsi:type="dcterms:W3CDTF">2020-08-18T20:38:29Z</dcterms:modified>
</cp:coreProperties>
</file>