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2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DC29-BC7D-4713-B726-B52C29BC518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29FE-0DB5-4260-B91A-B45D27E6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157576" y="1529132"/>
            <a:ext cx="4297613" cy="2433268"/>
          </a:xfrm>
          <a:custGeom>
            <a:avLst/>
            <a:gdLst>
              <a:gd name="connsiteX0" fmla="*/ 435024 w 4897792"/>
              <a:gd name="connsiteY0" fmla="*/ 1172212 h 1789927"/>
              <a:gd name="connsiteX1" fmla="*/ 48658 w 4897792"/>
              <a:gd name="connsiteY1" fmla="*/ 1172212 h 1789927"/>
              <a:gd name="connsiteX2" fmla="*/ 35779 w 4897792"/>
              <a:gd name="connsiteY2" fmla="*/ 901755 h 1789927"/>
              <a:gd name="connsiteX3" fmla="*/ 35779 w 4897792"/>
              <a:gd name="connsiteY3" fmla="*/ 605541 h 1789927"/>
              <a:gd name="connsiteX4" fmla="*/ 512298 w 4897792"/>
              <a:gd name="connsiteY4" fmla="*/ 605541 h 1789927"/>
              <a:gd name="connsiteX5" fmla="*/ 512298 w 4897792"/>
              <a:gd name="connsiteY5" fmla="*/ 244933 h 1789927"/>
              <a:gd name="connsiteX6" fmla="*/ 512298 w 4897792"/>
              <a:gd name="connsiteY6" fmla="*/ 90386 h 1789927"/>
              <a:gd name="connsiteX7" fmla="*/ 795633 w 4897792"/>
              <a:gd name="connsiteY7" fmla="*/ 25992 h 1789927"/>
              <a:gd name="connsiteX8" fmla="*/ 2160793 w 4897792"/>
              <a:gd name="connsiteY8" fmla="*/ 234 h 1789927"/>
              <a:gd name="connsiteX9" fmla="*/ 3989593 w 4897792"/>
              <a:gd name="connsiteY9" fmla="*/ 38871 h 1789927"/>
              <a:gd name="connsiteX10" fmla="*/ 4350202 w 4897792"/>
              <a:gd name="connsiteY10" fmla="*/ 64629 h 1789927"/>
              <a:gd name="connsiteX11" fmla="*/ 4427475 w 4897792"/>
              <a:gd name="connsiteY11" fmla="*/ 476753 h 1789927"/>
              <a:gd name="connsiteX12" fmla="*/ 4775205 w 4897792"/>
              <a:gd name="connsiteY12" fmla="*/ 502510 h 1789927"/>
              <a:gd name="connsiteX13" fmla="*/ 4865357 w 4897792"/>
              <a:gd name="connsiteY13" fmla="*/ 502510 h 1789927"/>
              <a:gd name="connsiteX14" fmla="*/ 4865357 w 4897792"/>
              <a:gd name="connsiteY14" fmla="*/ 644178 h 1789927"/>
              <a:gd name="connsiteX15" fmla="*/ 4865357 w 4897792"/>
              <a:gd name="connsiteY15" fmla="*/ 1069181 h 1789927"/>
              <a:gd name="connsiteX16" fmla="*/ 4427475 w 4897792"/>
              <a:gd name="connsiteY16" fmla="*/ 1120696 h 1789927"/>
              <a:gd name="connsiteX17" fmla="*/ 4388838 w 4897792"/>
              <a:gd name="connsiteY17" fmla="*/ 1326758 h 1789927"/>
              <a:gd name="connsiteX18" fmla="*/ 4388838 w 4897792"/>
              <a:gd name="connsiteY18" fmla="*/ 1700245 h 1789927"/>
              <a:gd name="connsiteX19" fmla="*/ 3899441 w 4897792"/>
              <a:gd name="connsiteY19" fmla="*/ 1726003 h 1789927"/>
              <a:gd name="connsiteX20" fmla="*/ 2405492 w 4897792"/>
              <a:gd name="connsiteY20" fmla="*/ 1751761 h 1789927"/>
              <a:gd name="connsiteX21" fmla="*/ 1310788 w 4897792"/>
              <a:gd name="connsiteY21" fmla="*/ 1764640 h 1789927"/>
              <a:gd name="connsiteX22" fmla="*/ 589571 w 4897792"/>
              <a:gd name="connsiteY22" fmla="*/ 1764640 h 1789927"/>
              <a:gd name="connsiteX23" fmla="*/ 512298 w 4897792"/>
              <a:gd name="connsiteY23" fmla="*/ 1429789 h 1789927"/>
              <a:gd name="connsiteX24" fmla="*/ 435024 w 4897792"/>
              <a:gd name="connsiteY24" fmla="*/ 1172212 h 178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97792" h="1789927">
                <a:moveTo>
                  <a:pt x="435024" y="1172212"/>
                </a:moveTo>
                <a:cubicBezTo>
                  <a:pt x="357751" y="1129283"/>
                  <a:pt x="115199" y="1217288"/>
                  <a:pt x="48658" y="1172212"/>
                </a:cubicBezTo>
                <a:cubicBezTo>
                  <a:pt x="-17883" y="1127136"/>
                  <a:pt x="37925" y="996200"/>
                  <a:pt x="35779" y="901755"/>
                </a:cubicBezTo>
                <a:cubicBezTo>
                  <a:pt x="33633" y="807310"/>
                  <a:pt x="-43641" y="654910"/>
                  <a:pt x="35779" y="605541"/>
                </a:cubicBezTo>
                <a:cubicBezTo>
                  <a:pt x="115199" y="556172"/>
                  <a:pt x="432878" y="665642"/>
                  <a:pt x="512298" y="605541"/>
                </a:cubicBezTo>
                <a:cubicBezTo>
                  <a:pt x="591718" y="545440"/>
                  <a:pt x="512298" y="244933"/>
                  <a:pt x="512298" y="244933"/>
                </a:cubicBezTo>
                <a:cubicBezTo>
                  <a:pt x="512298" y="159074"/>
                  <a:pt x="465076" y="126876"/>
                  <a:pt x="512298" y="90386"/>
                </a:cubicBezTo>
                <a:cubicBezTo>
                  <a:pt x="559520" y="53896"/>
                  <a:pt x="520884" y="41017"/>
                  <a:pt x="795633" y="25992"/>
                </a:cubicBezTo>
                <a:cubicBezTo>
                  <a:pt x="1070382" y="10967"/>
                  <a:pt x="1628466" y="-1913"/>
                  <a:pt x="2160793" y="234"/>
                </a:cubicBezTo>
                <a:cubicBezTo>
                  <a:pt x="2693120" y="2380"/>
                  <a:pt x="3624692" y="28139"/>
                  <a:pt x="3989593" y="38871"/>
                </a:cubicBezTo>
                <a:cubicBezTo>
                  <a:pt x="4354494" y="49603"/>
                  <a:pt x="4277222" y="-8351"/>
                  <a:pt x="4350202" y="64629"/>
                </a:cubicBezTo>
                <a:cubicBezTo>
                  <a:pt x="4423182" y="137609"/>
                  <a:pt x="4356641" y="403773"/>
                  <a:pt x="4427475" y="476753"/>
                </a:cubicBezTo>
                <a:cubicBezTo>
                  <a:pt x="4498309" y="549733"/>
                  <a:pt x="4702225" y="498217"/>
                  <a:pt x="4775205" y="502510"/>
                </a:cubicBezTo>
                <a:cubicBezTo>
                  <a:pt x="4848185" y="506803"/>
                  <a:pt x="4850332" y="478899"/>
                  <a:pt x="4865357" y="502510"/>
                </a:cubicBezTo>
                <a:cubicBezTo>
                  <a:pt x="4880382" y="526121"/>
                  <a:pt x="4865357" y="644178"/>
                  <a:pt x="4865357" y="644178"/>
                </a:cubicBezTo>
                <a:cubicBezTo>
                  <a:pt x="4865357" y="738623"/>
                  <a:pt x="4938337" y="989761"/>
                  <a:pt x="4865357" y="1069181"/>
                </a:cubicBezTo>
                <a:cubicBezTo>
                  <a:pt x="4792377" y="1148601"/>
                  <a:pt x="4506895" y="1077767"/>
                  <a:pt x="4427475" y="1120696"/>
                </a:cubicBezTo>
                <a:cubicBezTo>
                  <a:pt x="4348055" y="1163625"/>
                  <a:pt x="4395277" y="1230167"/>
                  <a:pt x="4388838" y="1326758"/>
                </a:cubicBezTo>
                <a:cubicBezTo>
                  <a:pt x="4382399" y="1423349"/>
                  <a:pt x="4470404" y="1633704"/>
                  <a:pt x="4388838" y="1700245"/>
                </a:cubicBezTo>
                <a:cubicBezTo>
                  <a:pt x="4307272" y="1766786"/>
                  <a:pt x="3899441" y="1726003"/>
                  <a:pt x="3899441" y="1726003"/>
                </a:cubicBezTo>
                <a:lnTo>
                  <a:pt x="2405492" y="1751761"/>
                </a:lnTo>
                <a:lnTo>
                  <a:pt x="1310788" y="1764640"/>
                </a:lnTo>
                <a:cubicBezTo>
                  <a:pt x="1008135" y="1766786"/>
                  <a:pt x="722653" y="1820449"/>
                  <a:pt x="589571" y="1764640"/>
                </a:cubicBezTo>
                <a:cubicBezTo>
                  <a:pt x="456489" y="1708832"/>
                  <a:pt x="533763" y="1528527"/>
                  <a:pt x="512298" y="1429789"/>
                </a:cubicBezTo>
                <a:cubicBezTo>
                  <a:pt x="490833" y="1331051"/>
                  <a:pt x="512297" y="1215141"/>
                  <a:pt x="435024" y="1172212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949989" y="1835103"/>
            <a:ext cx="2903588" cy="1746297"/>
          </a:xfrm>
          <a:custGeom>
            <a:avLst/>
            <a:gdLst>
              <a:gd name="connsiteX0" fmla="*/ 3182755 w 3309086"/>
              <a:gd name="connsiteY0" fmla="*/ 736281 h 1212896"/>
              <a:gd name="connsiteX1" fmla="*/ 2719116 w 3309086"/>
              <a:gd name="connsiteY1" fmla="*/ 723403 h 1212896"/>
              <a:gd name="connsiteX2" fmla="*/ 2654721 w 3309086"/>
              <a:gd name="connsiteY2" fmla="*/ 465825 h 1212896"/>
              <a:gd name="connsiteX3" fmla="*/ 2654721 w 3309086"/>
              <a:gd name="connsiteY3" fmla="*/ 349915 h 1212896"/>
              <a:gd name="connsiteX4" fmla="*/ 2809268 w 3309086"/>
              <a:gd name="connsiteY4" fmla="*/ 337036 h 1212896"/>
              <a:gd name="connsiteX5" fmla="*/ 3221392 w 3309086"/>
              <a:gd name="connsiteY5" fmla="*/ 337036 h 1212896"/>
              <a:gd name="connsiteX6" fmla="*/ 3272907 w 3309086"/>
              <a:gd name="connsiteY6" fmla="*/ 182490 h 1212896"/>
              <a:gd name="connsiteX7" fmla="*/ 3285786 w 3309086"/>
              <a:gd name="connsiteY7" fmla="*/ 66580 h 1212896"/>
              <a:gd name="connsiteX8" fmla="*/ 3298665 w 3309086"/>
              <a:gd name="connsiteY8" fmla="*/ 2186 h 1212896"/>
              <a:gd name="connsiteX9" fmla="*/ 3118361 w 3309086"/>
              <a:gd name="connsiteY9" fmla="*/ 15065 h 1212896"/>
              <a:gd name="connsiteX10" fmla="*/ 2551690 w 3309086"/>
              <a:gd name="connsiteY10" fmla="*/ 15065 h 1212896"/>
              <a:gd name="connsiteX11" fmla="*/ 1122136 w 3309086"/>
              <a:gd name="connsiteY11" fmla="*/ 27943 h 1212896"/>
              <a:gd name="connsiteX12" fmla="*/ 91826 w 3309086"/>
              <a:gd name="connsiteY12" fmla="*/ 27943 h 1212896"/>
              <a:gd name="connsiteX13" fmla="*/ 66068 w 3309086"/>
              <a:gd name="connsiteY13" fmla="*/ 27943 h 1212896"/>
              <a:gd name="connsiteX14" fmla="*/ 40310 w 3309086"/>
              <a:gd name="connsiteY14" fmla="*/ 375673 h 1212896"/>
              <a:gd name="connsiteX15" fmla="*/ 53189 w 3309086"/>
              <a:gd name="connsiteY15" fmla="*/ 375673 h 1212896"/>
              <a:gd name="connsiteX16" fmla="*/ 362282 w 3309086"/>
              <a:gd name="connsiteY16" fmla="*/ 401431 h 1212896"/>
              <a:gd name="connsiteX17" fmla="*/ 426676 w 3309086"/>
              <a:gd name="connsiteY17" fmla="*/ 633250 h 1212896"/>
              <a:gd name="connsiteX18" fmla="*/ 426676 w 3309086"/>
              <a:gd name="connsiteY18" fmla="*/ 839312 h 1212896"/>
              <a:gd name="connsiteX19" fmla="*/ 53189 w 3309086"/>
              <a:gd name="connsiteY19" fmla="*/ 865070 h 1212896"/>
              <a:gd name="connsiteX20" fmla="*/ 14552 w 3309086"/>
              <a:gd name="connsiteY20" fmla="*/ 1161284 h 1212896"/>
              <a:gd name="connsiteX21" fmla="*/ 169099 w 3309086"/>
              <a:gd name="connsiteY21" fmla="*/ 1212800 h 1212896"/>
              <a:gd name="connsiteX22" fmla="*/ 941831 w 3309086"/>
              <a:gd name="connsiteY22" fmla="*/ 1174163 h 1212896"/>
              <a:gd name="connsiteX23" fmla="*/ 3092603 w 3309086"/>
              <a:gd name="connsiteY23" fmla="*/ 1174163 h 1212896"/>
              <a:gd name="connsiteX24" fmla="*/ 3208513 w 3309086"/>
              <a:gd name="connsiteY24" fmla="*/ 1161284 h 1212896"/>
              <a:gd name="connsiteX25" fmla="*/ 3182755 w 3309086"/>
              <a:gd name="connsiteY25" fmla="*/ 736281 h 121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09086" h="1212896">
                <a:moveTo>
                  <a:pt x="3182755" y="736281"/>
                </a:moveTo>
                <a:cubicBezTo>
                  <a:pt x="3101189" y="663301"/>
                  <a:pt x="2807122" y="768479"/>
                  <a:pt x="2719116" y="723403"/>
                </a:cubicBezTo>
                <a:cubicBezTo>
                  <a:pt x="2631110" y="678327"/>
                  <a:pt x="2665453" y="528073"/>
                  <a:pt x="2654721" y="465825"/>
                </a:cubicBezTo>
                <a:cubicBezTo>
                  <a:pt x="2643989" y="403577"/>
                  <a:pt x="2628963" y="371380"/>
                  <a:pt x="2654721" y="349915"/>
                </a:cubicBezTo>
                <a:cubicBezTo>
                  <a:pt x="2680479" y="328450"/>
                  <a:pt x="2714823" y="339182"/>
                  <a:pt x="2809268" y="337036"/>
                </a:cubicBezTo>
                <a:cubicBezTo>
                  <a:pt x="2903713" y="334890"/>
                  <a:pt x="3144119" y="362794"/>
                  <a:pt x="3221392" y="337036"/>
                </a:cubicBezTo>
                <a:cubicBezTo>
                  <a:pt x="3298665" y="311278"/>
                  <a:pt x="3262175" y="227566"/>
                  <a:pt x="3272907" y="182490"/>
                </a:cubicBezTo>
                <a:cubicBezTo>
                  <a:pt x="3283639" y="137414"/>
                  <a:pt x="3281493" y="96631"/>
                  <a:pt x="3285786" y="66580"/>
                </a:cubicBezTo>
                <a:cubicBezTo>
                  <a:pt x="3290079" y="36529"/>
                  <a:pt x="3326569" y="10772"/>
                  <a:pt x="3298665" y="2186"/>
                </a:cubicBezTo>
                <a:cubicBezTo>
                  <a:pt x="3270761" y="-6400"/>
                  <a:pt x="3242857" y="12919"/>
                  <a:pt x="3118361" y="15065"/>
                </a:cubicBezTo>
                <a:cubicBezTo>
                  <a:pt x="2993865" y="17211"/>
                  <a:pt x="2551690" y="15065"/>
                  <a:pt x="2551690" y="15065"/>
                </a:cubicBezTo>
                <a:lnTo>
                  <a:pt x="1122136" y="27943"/>
                </a:lnTo>
                <a:lnTo>
                  <a:pt x="91826" y="27943"/>
                </a:lnTo>
                <a:cubicBezTo>
                  <a:pt x="-84185" y="27943"/>
                  <a:pt x="74654" y="-30012"/>
                  <a:pt x="66068" y="27943"/>
                </a:cubicBezTo>
                <a:cubicBezTo>
                  <a:pt x="57482" y="85898"/>
                  <a:pt x="42457" y="317718"/>
                  <a:pt x="40310" y="375673"/>
                </a:cubicBezTo>
                <a:cubicBezTo>
                  <a:pt x="38163" y="433628"/>
                  <a:pt x="53189" y="375673"/>
                  <a:pt x="53189" y="375673"/>
                </a:cubicBezTo>
                <a:cubicBezTo>
                  <a:pt x="106851" y="379966"/>
                  <a:pt x="300034" y="358502"/>
                  <a:pt x="362282" y="401431"/>
                </a:cubicBezTo>
                <a:cubicBezTo>
                  <a:pt x="424530" y="444360"/>
                  <a:pt x="415944" y="560270"/>
                  <a:pt x="426676" y="633250"/>
                </a:cubicBezTo>
                <a:cubicBezTo>
                  <a:pt x="437408" y="706230"/>
                  <a:pt x="488924" y="800675"/>
                  <a:pt x="426676" y="839312"/>
                </a:cubicBezTo>
                <a:cubicBezTo>
                  <a:pt x="364428" y="877949"/>
                  <a:pt x="121876" y="811408"/>
                  <a:pt x="53189" y="865070"/>
                </a:cubicBezTo>
                <a:cubicBezTo>
                  <a:pt x="-15498" y="918732"/>
                  <a:pt x="-4766" y="1103329"/>
                  <a:pt x="14552" y="1161284"/>
                </a:cubicBezTo>
                <a:cubicBezTo>
                  <a:pt x="33870" y="1219239"/>
                  <a:pt x="14553" y="1210654"/>
                  <a:pt x="169099" y="1212800"/>
                </a:cubicBezTo>
                <a:cubicBezTo>
                  <a:pt x="323645" y="1214946"/>
                  <a:pt x="454580" y="1180602"/>
                  <a:pt x="941831" y="1174163"/>
                </a:cubicBezTo>
                <a:cubicBezTo>
                  <a:pt x="1429082" y="1167724"/>
                  <a:pt x="2714823" y="1176310"/>
                  <a:pt x="3092603" y="1174163"/>
                </a:cubicBezTo>
                <a:cubicBezTo>
                  <a:pt x="3470383" y="1172017"/>
                  <a:pt x="3193488" y="1232118"/>
                  <a:pt x="3208513" y="1161284"/>
                </a:cubicBezTo>
                <a:cubicBezTo>
                  <a:pt x="3223538" y="1090450"/>
                  <a:pt x="3264321" y="809261"/>
                  <a:pt x="3182755" y="736281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0389" y="2422600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House </a:t>
            </a:r>
          </a:p>
          <a:p>
            <a:r>
              <a:rPr lang="en-US" b="1" dirty="0" smtClean="0"/>
              <a:t>Holds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88389" y="2286000"/>
            <a:ext cx="1164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Business</a:t>
            </a:r>
          </a:p>
          <a:p>
            <a:r>
              <a:rPr lang="en-US" b="1" dirty="0" smtClean="0"/>
              <a:t>Holds 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88189" y="20574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541862" y="2057400"/>
            <a:ext cx="115910" cy="103031"/>
          </a:xfrm>
          <a:custGeom>
            <a:avLst/>
            <a:gdLst>
              <a:gd name="connsiteX0" fmla="*/ 0 w 115910"/>
              <a:gd name="connsiteY0" fmla="*/ 0 h 103031"/>
              <a:gd name="connsiteX1" fmla="*/ 115910 w 115910"/>
              <a:gd name="connsiteY1" fmla="*/ 103031 h 103031"/>
              <a:gd name="connsiteX2" fmla="*/ 115910 w 115910"/>
              <a:gd name="connsiteY2" fmla="*/ 103031 h 10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10" h="103031">
                <a:moveTo>
                  <a:pt x="0" y="0"/>
                </a:moveTo>
                <a:lnTo>
                  <a:pt x="115910" y="103031"/>
                </a:lnTo>
                <a:lnTo>
                  <a:pt x="115910" y="10303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572" y="3410755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178589" y="3351727"/>
            <a:ext cx="128789" cy="77273"/>
          </a:xfrm>
          <a:custGeom>
            <a:avLst/>
            <a:gdLst>
              <a:gd name="connsiteX0" fmla="*/ 128789 w 128789"/>
              <a:gd name="connsiteY0" fmla="*/ 77273 h 77273"/>
              <a:gd name="connsiteX1" fmla="*/ 0 w 128789"/>
              <a:gd name="connsiteY1" fmla="*/ 0 h 77273"/>
              <a:gd name="connsiteX2" fmla="*/ 0 w 128789"/>
              <a:gd name="connsiteY2" fmla="*/ 0 h 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89" h="77273">
                <a:moveTo>
                  <a:pt x="128789" y="772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940589" y="3998890"/>
            <a:ext cx="1985494" cy="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918569" y="3886200"/>
            <a:ext cx="231820" cy="115910"/>
          </a:xfrm>
          <a:custGeom>
            <a:avLst/>
            <a:gdLst>
              <a:gd name="connsiteX0" fmla="*/ 0 w 231820"/>
              <a:gd name="connsiteY0" fmla="*/ 115910 h 115910"/>
              <a:gd name="connsiteX1" fmla="*/ 231820 w 231820"/>
              <a:gd name="connsiteY1" fmla="*/ 0 h 115910"/>
              <a:gd name="connsiteX2" fmla="*/ 231820 w 231820"/>
              <a:gd name="connsiteY2" fmla="*/ 0 h 11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820" h="115910">
                <a:moveTo>
                  <a:pt x="0" y="115910"/>
                </a:moveTo>
                <a:lnTo>
                  <a:pt x="231820" y="0"/>
                </a:lnTo>
                <a:lnTo>
                  <a:pt x="23182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73789" y="1447800"/>
            <a:ext cx="1487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669874" y="1439214"/>
            <a:ext cx="244698" cy="77273"/>
          </a:xfrm>
          <a:custGeom>
            <a:avLst/>
            <a:gdLst>
              <a:gd name="connsiteX0" fmla="*/ 244698 w 244698"/>
              <a:gd name="connsiteY0" fmla="*/ 0 h 77273"/>
              <a:gd name="connsiteX1" fmla="*/ 115909 w 244698"/>
              <a:gd name="connsiteY1" fmla="*/ 25758 h 77273"/>
              <a:gd name="connsiteX2" fmla="*/ 0 w 244698"/>
              <a:gd name="connsiteY2" fmla="*/ 77273 h 77273"/>
              <a:gd name="connsiteX3" fmla="*/ 0 w 244698"/>
              <a:gd name="connsiteY3" fmla="*/ 77273 h 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698" h="77273">
                <a:moveTo>
                  <a:pt x="244698" y="0"/>
                </a:moveTo>
                <a:cubicBezTo>
                  <a:pt x="200695" y="6439"/>
                  <a:pt x="156692" y="12879"/>
                  <a:pt x="115909" y="25758"/>
                </a:cubicBezTo>
                <a:cubicBezTo>
                  <a:pt x="75126" y="38637"/>
                  <a:pt x="0" y="77273"/>
                  <a:pt x="0" y="77273"/>
                </a:cubicBezTo>
                <a:lnTo>
                  <a:pt x="0" y="7727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83389" y="114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08837" y="19983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67485" y="306893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71128" y="400211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000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2020-08-20T17:30:58Z</dcterms:created>
  <dcterms:modified xsi:type="dcterms:W3CDTF">2020-08-20T17:48:00Z</dcterms:modified>
</cp:coreProperties>
</file>