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2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2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1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3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6C54-670A-44B0-9FFA-6B7F348EE60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A83D-29AA-4FE9-9196-E0C11097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33600" y="1524000"/>
            <a:ext cx="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3200400"/>
            <a:ext cx="251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3200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flipV="1">
            <a:off x="1295400" y="228600"/>
            <a:ext cx="2819400" cy="25146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27" name="Arc 26"/>
          <p:cNvSpPr/>
          <p:nvPr/>
        </p:nvSpPr>
        <p:spPr>
          <a:xfrm flipV="1">
            <a:off x="1371600" y="-152400"/>
            <a:ext cx="3200400" cy="3048000"/>
          </a:xfrm>
          <a:prstGeom prst="arc">
            <a:avLst>
              <a:gd name="adj1" fmla="val 16227640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78988" y="27432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30294" y="11165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8400" y="2514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7788" y="10152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768494" y="32004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922542" y="314244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/>
              <a:t>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463" y="13997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150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2020-07-29T20:39:41Z</dcterms:created>
  <dcterms:modified xsi:type="dcterms:W3CDTF">2020-07-29T20:59:17Z</dcterms:modified>
</cp:coreProperties>
</file>