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5D8A-74C6-4BFD-B66E-1299EAA199C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52D2-6787-430F-AB58-4D04DD1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0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5D8A-74C6-4BFD-B66E-1299EAA199C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52D2-6787-430F-AB58-4D04DD1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4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5D8A-74C6-4BFD-B66E-1299EAA199C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52D2-6787-430F-AB58-4D04DD1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5D8A-74C6-4BFD-B66E-1299EAA199C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52D2-6787-430F-AB58-4D04DD1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5D8A-74C6-4BFD-B66E-1299EAA199C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52D2-6787-430F-AB58-4D04DD1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5D8A-74C6-4BFD-B66E-1299EAA199C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52D2-6787-430F-AB58-4D04DD1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5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5D8A-74C6-4BFD-B66E-1299EAA199C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52D2-6787-430F-AB58-4D04DD1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5D8A-74C6-4BFD-B66E-1299EAA199C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52D2-6787-430F-AB58-4D04DD1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4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5D8A-74C6-4BFD-B66E-1299EAA199C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52D2-6787-430F-AB58-4D04DD1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5D8A-74C6-4BFD-B66E-1299EAA199C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52D2-6787-430F-AB58-4D04DD1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6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5D8A-74C6-4BFD-B66E-1299EAA199C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52D2-6787-430F-AB58-4D04DD1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0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B5D8A-74C6-4BFD-B66E-1299EAA199C2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52D2-6787-430F-AB58-4D04DD18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4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13688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  of workers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output (Units)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66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2020-08-20T17:48:40Z</dcterms:created>
  <dcterms:modified xsi:type="dcterms:W3CDTF">2020-08-20T17:50:22Z</dcterms:modified>
</cp:coreProperties>
</file>