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1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78E4-5DF4-4F49-8A04-D7B15039D5B1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43F7-FE49-4BF2-A82D-96BCF090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81200" y="1861066"/>
            <a:ext cx="0" cy="2329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81200" y="4191000"/>
            <a:ext cx="327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1981200"/>
            <a:ext cx="952500" cy="186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1981200"/>
            <a:ext cx="2209800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812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384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432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56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81200" y="24384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3600" y="24384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00" y="24384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38400" y="24384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24384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2743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812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336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860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384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956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480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528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52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7600" y="2971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43200" y="2438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43200" y="2590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43200" y="2743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743200" y="2895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743200" y="3048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43200" y="3200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43200" y="3429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743200" y="3505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43200" y="3657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2800" y="2743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52800" y="2895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52800" y="3048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52800" y="3200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52800" y="3352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52800" y="3505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52800" y="3657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52800" y="3810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52800" y="3962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52800" y="4114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3800" y="2971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33800" y="3124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733800" y="32766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733800" y="3429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33800" y="35814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733800" y="3733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733800" y="38862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33800" y="40386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743200" y="38100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133600" y="1943100"/>
            <a:ext cx="1752600" cy="1943100"/>
          </a:xfrm>
          <a:custGeom>
            <a:avLst/>
            <a:gdLst>
              <a:gd name="connsiteX0" fmla="*/ 0 w 1571222"/>
              <a:gd name="connsiteY0" fmla="*/ 1764405 h 1764405"/>
              <a:gd name="connsiteX1" fmla="*/ 218941 w 1571222"/>
              <a:gd name="connsiteY1" fmla="*/ 1712890 h 1764405"/>
              <a:gd name="connsiteX2" fmla="*/ 399245 w 1571222"/>
              <a:gd name="connsiteY2" fmla="*/ 1571222 h 1764405"/>
              <a:gd name="connsiteX3" fmla="*/ 489397 w 1571222"/>
              <a:gd name="connsiteY3" fmla="*/ 1455313 h 1764405"/>
              <a:gd name="connsiteX4" fmla="*/ 1210614 w 1571222"/>
              <a:gd name="connsiteY4" fmla="*/ 528034 h 1764405"/>
              <a:gd name="connsiteX5" fmla="*/ 1571222 w 1571222"/>
              <a:gd name="connsiteY5" fmla="*/ 0 h 1764405"/>
              <a:gd name="connsiteX6" fmla="*/ 1571222 w 1571222"/>
              <a:gd name="connsiteY6" fmla="*/ 0 h 1764405"/>
              <a:gd name="connsiteX7" fmla="*/ 1571222 w 1571222"/>
              <a:gd name="connsiteY7" fmla="*/ 0 h 176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222" h="1764405">
                <a:moveTo>
                  <a:pt x="0" y="1764405"/>
                </a:moveTo>
                <a:cubicBezTo>
                  <a:pt x="76200" y="1754746"/>
                  <a:pt x="152400" y="1745087"/>
                  <a:pt x="218941" y="1712890"/>
                </a:cubicBezTo>
                <a:cubicBezTo>
                  <a:pt x="285482" y="1680693"/>
                  <a:pt x="354169" y="1614151"/>
                  <a:pt x="399245" y="1571222"/>
                </a:cubicBezTo>
                <a:cubicBezTo>
                  <a:pt x="444321" y="1528293"/>
                  <a:pt x="489397" y="1455313"/>
                  <a:pt x="489397" y="1455313"/>
                </a:cubicBezTo>
                <a:cubicBezTo>
                  <a:pt x="624625" y="1281448"/>
                  <a:pt x="1030310" y="770586"/>
                  <a:pt x="1210614" y="528034"/>
                </a:cubicBezTo>
                <a:cubicBezTo>
                  <a:pt x="1390918" y="285482"/>
                  <a:pt x="1571222" y="0"/>
                  <a:pt x="1571222" y="0"/>
                </a:cubicBezTo>
                <a:lnTo>
                  <a:pt x="1571222" y="0"/>
                </a:lnTo>
                <a:lnTo>
                  <a:pt x="1571222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189408" y="2253803"/>
            <a:ext cx="2408350" cy="1038542"/>
          </a:xfrm>
          <a:custGeom>
            <a:avLst/>
            <a:gdLst>
              <a:gd name="connsiteX0" fmla="*/ 0 w 2408350"/>
              <a:gd name="connsiteY0" fmla="*/ 643943 h 1038542"/>
              <a:gd name="connsiteX1" fmla="*/ 115910 w 2408350"/>
              <a:gd name="connsiteY1" fmla="*/ 862884 h 1038542"/>
              <a:gd name="connsiteX2" fmla="*/ 399246 w 2408350"/>
              <a:gd name="connsiteY2" fmla="*/ 1017431 h 1038542"/>
              <a:gd name="connsiteX3" fmla="*/ 759854 w 2408350"/>
              <a:gd name="connsiteY3" fmla="*/ 1030310 h 1038542"/>
              <a:gd name="connsiteX4" fmla="*/ 1223493 w 2408350"/>
              <a:gd name="connsiteY4" fmla="*/ 953036 h 1038542"/>
              <a:gd name="connsiteX5" fmla="*/ 1584102 w 2408350"/>
              <a:gd name="connsiteY5" fmla="*/ 682580 h 1038542"/>
              <a:gd name="connsiteX6" fmla="*/ 2408350 w 2408350"/>
              <a:gd name="connsiteY6" fmla="*/ 0 h 1038542"/>
              <a:gd name="connsiteX7" fmla="*/ 2408350 w 2408350"/>
              <a:gd name="connsiteY7" fmla="*/ 0 h 103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8350" h="1038542">
                <a:moveTo>
                  <a:pt x="0" y="643943"/>
                </a:moveTo>
                <a:cubicBezTo>
                  <a:pt x="24684" y="722289"/>
                  <a:pt x="49369" y="800636"/>
                  <a:pt x="115910" y="862884"/>
                </a:cubicBezTo>
                <a:cubicBezTo>
                  <a:pt x="182451" y="925132"/>
                  <a:pt x="291922" y="989527"/>
                  <a:pt x="399246" y="1017431"/>
                </a:cubicBezTo>
                <a:cubicBezTo>
                  <a:pt x="506570" y="1045335"/>
                  <a:pt x="622480" y="1041043"/>
                  <a:pt x="759854" y="1030310"/>
                </a:cubicBezTo>
                <a:cubicBezTo>
                  <a:pt x="897229" y="1019578"/>
                  <a:pt x="1086118" y="1010991"/>
                  <a:pt x="1223493" y="953036"/>
                </a:cubicBezTo>
                <a:cubicBezTo>
                  <a:pt x="1360868" y="895081"/>
                  <a:pt x="1386626" y="841419"/>
                  <a:pt x="1584102" y="682580"/>
                </a:cubicBezTo>
                <a:cubicBezTo>
                  <a:pt x="1781578" y="523741"/>
                  <a:pt x="2408350" y="0"/>
                  <a:pt x="2408350" y="0"/>
                </a:cubicBezTo>
                <a:lnTo>
                  <a:pt x="240835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1981200" y="3505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133600" y="3505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86000" y="3505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438400" y="3505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90800" y="3505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667000" y="35052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43200" y="3352800"/>
            <a:ext cx="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733800" y="1676400"/>
            <a:ext cx="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437321" y="1992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276600" y="2514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733800" y="2743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109900" y="310742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683090" y="2145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720666" y="33463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790423" y="37454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676400" y="2209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76400" y="2526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76400" y="2819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76400" y="32882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752600" y="40386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514600" y="411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162696" y="411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581400" y="411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62896" y="4114800"/>
            <a:ext cx="5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QTY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371600" y="17642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2020-08-20T17:50:45Z</dcterms:created>
  <dcterms:modified xsi:type="dcterms:W3CDTF">2020-08-20T18:12:30Z</dcterms:modified>
</cp:coreProperties>
</file>