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874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09E7-C36E-4BF7-B4A6-6794B1915422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14B2-741E-438D-9F84-E017DB8D7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63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09E7-C36E-4BF7-B4A6-6794B1915422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14B2-741E-438D-9F84-E017DB8D7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5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09E7-C36E-4BF7-B4A6-6794B1915422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14B2-741E-438D-9F84-E017DB8D7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24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09E7-C36E-4BF7-B4A6-6794B1915422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14B2-741E-438D-9F84-E017DB8D7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14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09E7-C36E-4BF7-B4A6-6794B1915422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14B2-741E-438D-9F84-E017DB8D7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82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09E7-C36E-4BF7-B4A6-6794B1915422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14B2-741E-438D-9F84-E017DB8D7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85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09E7-C36E-4BF7-B4A6-6794B1915422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14B2-741E-438D-9F84-E017DB8D7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11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09E7-C36E-4BF7-B4A6-6794B1915422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14B2-741E-438D-9F84-E017DB8D7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65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09E7-C36E-4BF7-B4A6-6794B1915422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14B2-741E-438D-9F84-E017DB8D7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10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09E7-C36E-4BF7-B4A6-6794B1915422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14B2-741E-438D-9F84-E017DB8D7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28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09E7-C36E-4BF7-B4A6-6794B1915422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14B2-741E-438D-9F84-E017DB8D7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47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609E7-C36E-4BF7-B4A6-6794B1915422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C14B2-741E-438D-9F84-E017DB8D7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36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1905000" y="838200"/>
            <a:ext cx="0" cy="1981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905000" y="2819400"/>
            <a:ext cx="3200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905000" y="2209800"/>
            <a:ext cx="228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905000" y="2514600"/>
            <a:ext cx="838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1957589" y="1674254"/>
            <a:ext cx="1584101" cy="836327"/>
          </a:xfrm>
          <a:custGeom>
            <a:avLst/>
            <a:gdLst>
              <a:gd name="connsiteX0" fmla="*/ 0 w 1584101"/>
              <a:gd name="connsiteY0" fmla="*/ 257577 h 836327"/>
              <a:gd name="connsiteX1" fmla="*/ 38636 w 1584101"/>
              <a:gd name="connsiteY1" fmla="*/ 347729 h 836327"/>
              <a:gd name="connsiteX2" fmla="*/ 64394 w 1584101"/>
              <a:gd name="connsiteY2" fmla="*/ 412123 h 836327"/>
              <a:gd name="connsiteX3" fmla="*/ 206062 w 1584101"/>
              <a:gd name="connsiteY3" fmla="*/ 618185 h 836327"/>
              <a:gd name="connsiteX4" fmla="*/ 437881 w 1584101"/>
              <a:gd name="connsiteY4" fmla="*/ 811369 h 836327"/>
              <a:gd name="connsiteX5" fmla="*/ 1004552 w 1584101"/>
              <a:gd name="connsiteY5" fmla="*/ 798490 h 836327"/>
              <a:gd name="connsiteX6" fmla="*/ 1275008 w 1584101"/>
              <a:gd name="connsiteY6" fmla="*/ 489397 h 836327"/>
              <a:gd name="connsiteX7" fmla="*/ 1584101 w 1584101"/>
              <a:gd name="connsiteY7" fmla="*/ 0 h 836327"/>
              <a:gd name="connsiteX8" fmla="*/ 1584101 w 1584101"/>
              <a:gd name="connsiteY8" fmla="*/ 0 h 83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84101" h="836327">
                <a:moveTo>
                  <a:pt x="0" y="257577"/>
                </a:moveTo>
                <a:cubicBezTo>
                  <a:pt x="13952" y="289774"/>
                  <a:pt x="27904" y="321971"/>
                  <a:pt x="38636" y="347729"/>
                </a:cubicBezTo>
                <a:cubicBezTo>
                  <a:pt x="49368" y="373487"/>
                  <a:pt x="36490" y="367047"/>
                  <a:pt x="64394" y="412123"/>
                </a:cubicBezTo>
                <a:cubicBezTo>
                  <a:pt x="92298" y="457199"/>
                  <a:pt x="143814" y="551644"/>
                  <a:pt x="206062" y="618185"/>
                </a:cubicBezTo>
                <a:cubicBezTo>
                  <a:pt x="268310" y="684726"/>
                  <a:pt x="304799" y="781318"/>
                  <a:pt x="437881" y="811369"/>
                </a:cubicBezTo>
                <a:cubicBezTo>
                  <a:pt x="570963" y="841420"/>
                  <a:pt x="865031" y="852152"/>
                  <a:pt x="1004552" y="798490"/>
                </a:cubicBezTo>
                <a:cubicBezTo>
                  <a:pt x="1144073" y="744828"/>
                  <a:pt x="1178417" y="622479"/>
                  <a:pt x="1275008" y="489397"/>
                </a:cubicBezTo>
                <a:cubicBezTo>
                  <a:pt x="1371600" y="356315"/>
                  <a:pt x="1584101" y="0"/>
                  <a:pt x="1584101" y="0"/>
                </a:cubicBezTo>
                <a:lnTo>
                  <a:pt x="1584101" y="0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980127" y="1764406"/>
            <a:ext cx="991673" cy="946496"/>
          </a:xfrm>
          <a:custGeom>
            <a:avLst/>
            <a:gdLst>
              <a:gd name="connsiteX0" fmla="*/ 6196 w 946354"/>
              <a:gd name="connsiteY0" fmla="*/ 605307 h 946496"/>
              <a:gd name="connsiteX1" fmla="*/ 6196 w 946354"/>
              <a:gd name="connsiteY1" fmla="*/ 798490 h 946496"/>
              <a:gd name="connsiteX2" fmla="*/ 70591 w 946354"/>
              <a:gd name="connsiteY2" fmla="*/ 940157 h 946496"/>
              <a:gd name="connsiteX3" fmla="*/ 225137 w 946354"/>
              <a:gd name="connsiteY3" fmla="*/ 901521 h 946496"/>
              <a:gd name="connsiteX4" fmla="*/ 379684 w 946354"/>
              <a:gd name="connsiteY4" fmla="*/ 721217 h 946496"/>
              <a:gd name="connsiteX5" fmla="*/ 946354 w 946354"/>
              <a:gd name="connsiteY5" fmla="*/ 0 h 946496"/>
              <a:gd name="connsiteX6" fmla="*/ 946354 w 946354"/>
              <a:gd name="connsiteY6" fmla="*/ 0 h 946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6354" h="946496">
                <a:moveTo>
                  <a:pt x="6196" y="605307"/>
                </a:moveTo>
                <a:cubicBezTo>
                  <a:pt x="830" y="673994"/>
                  <a:pt x="-4536" y="742682"/>
                  <a:pt x="6196" y="798490"/>
                </a:cubicBezTo>
                <a:cubicBezTo>
                  <a:pt x="16928" y="854298"/>
                  <a:pt x="34101" y="922985"/>
                  <a:pt x="70591" y="940157"/>
                </a:cubicBezTo>
                <a:cubicBezTo>
                  <a:pt x="107081" y="957329"/>
                  <a:pt x="173622" y="938011"/>
                  <a:pt x="225137" y="901521"/>
                </a:cubicBezTo>
                <a:cubicBezTo>
                  <a:pt x="276653" y="865031"/>
                  <a:pt x="259481" y="871470"/>
                  <a:pt x="379684" y="721217"/>
                </a:cubicBezTo>
                <a:cubicBezTo>
                  <a:pt x="499887" y="570964"/>
                  <a:pt x="946354" y="0"/>
                  <a:pt x="946354" y="0"/>
                </a:cubicBezTo>
                <a:lnTo>
                  <a:pt x="946354" y="0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590800" y="2209800"/>
            <a:ext cx="0" cy="609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43200" y="1521023"/>
            <a:ext cx="516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SMC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3345899" y="1444823"/>
            <a:ext cx="464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SAC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1981200" y="19050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704568" y="190775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200400" y="2202804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AR = MR= P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4241124" y="2819400"/>
            <a:ext cx="8642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Quantity 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2286000" y="245006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514600" y="2450068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451270" y="2743200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600200" y="2683413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600200" y="22976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599364" y="198736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295400" y="914400"/>
            <a:ext cx="646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Cost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09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17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5</cp:revision>
  <dcterms:created xsi:type="dcterms:W3CDTF">2020-08-20T22:28:36Z</dcterms:created>
  <dcterms:modified xsi:type="dcterms:W3CDTF">2020-08-20T22:39:11Z</dcterms:modified>
</cp:coreProperties>
</file>