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7A2-6026-4D32-8F1A-F659258A9CE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AEED-4742-4479-8E36-F004F7F2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514600" y="17526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3810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511380" y="2565042"/>
            <a:ext cx="927279" cy="1262130"/>
          </a:xfrm>
          <a:custGeom>
            <a:avLst/>
            <a:gdLst>
              <a:gd name="connsiteX0" fmla="*/ 0 w 927279"/>
              <a:gd name="connsiteY0" fmla="*/ 0 h 1262130"/>
              <a:gd name="connsiteX1" fmla="*/ 90152 w 927279"/>
              <a:gd name="connsiteY1" fmla="*/ 38637 h 1262130"/>
              <a:gd name="connsiteX2" fmla="*/ 334851 w 927279"/>
              <a:gd name="connsiteY2" fmla="*/ 231820 h 1262130"/>
              <a:gd name="connsiteX3" fmla="*/ 695459 w 927279"/>
              <a:gd name="connsiteY3" fmla="*/ 682581 h 1262130"/>
              <a:gd name="connsiteX4" fmla="*/ 875764 w 927279"/>
              <a:gd name="connsiteY4" fmla="*/ 1120462 h 1262130"/>
              <a:gd name="connsiteX5" fmla="*/ 927279 w 927279"/>
              <a:gd name="connsiteY5" fmla="*/ 1262130 h 1262130"/>
              <a:gd name="connsiteX6" fmla="*/ 927279 w 927279"/>
              <a:gd name="connsiteY6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279" h="1262130">
                <a:moveTo>
                  <a:pt x="0" y="0"/>
                </a:moveTo>
                <a:cubicBezTo>
                  <a:pt x="17172" y="0"/>
                  <a:pt x="34344" y="0"/>
                  <a:pt x="90152" y="38637"/>
                </a:cubicBezTo>
                <a:cubicBezTo>
                  <a:pt x="145960" y="77274"/>
                  <a:pt x="233967" y="124496"/>
                  <a:pt x="334851" y="231820"/>
                </a:cubicBezTo>
                <a:cubicBezTo>
                  <a:pt x="435736" y="339144"/>
                  <a:pt x="605307" y="534474"/>
                  <a:pt x="695459" y="682581"/>
                </a:cubicBezTo>
                <a:cubicBezTo>
                  <a:pt x="785611" y="830688"/>
                  <a:pt x="837127" y="1023870"/>
                  <a:pt x="875764" y="1120462"/>
                </a:cubicBezTo>
                <a:cubicBezTo>
                  <a:pt x="914401" y="1217054"/>
                  <a:pt x="927279" y="1262130"/>
                  <a:pt x="927279" y="1262130"/>
                </a:cubicBezTo>
                <a:lnTo>
                  <a:pt x="927279" y="12621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653048" y="2616558"/>
            <a:ext cx="1481070" cy="1210614"/>
          </a:xfrm>
          <a:custGeom>
            <a:avLst/>
            <a:gdLst>
              <a:gd name="connsiteX0" fmla="*/ 0 w 1481070"/>
              <a:gd name="connsiteY0" fmla="*/ 0 h 1210614"/>
              <a:gd name="connsiteX1" fmla="*/ 257577 w 1481070"/>
              <a:gd name="connsiteY1" fmla="*/ 38636 h 1210614"/>
              <a:gd name="connsiteX2" fmla="*/ 515155 w 1481070"/>
              <a:gd name="connsiteY2" fmla="*/ 167425 h 1210614"/>
              <a:gd name="connsiteX3" fmla="*/ 875763 w 1481070"/>
              <a:gd name="connsiteY3" fmla="*/ 463639 h 1210614"/>
              <a:gd name="connsiteX4" fmla="*/ 1313645 w 1481070"/>
              <a:gd name="connsiteY4" fmla="*/ 914400 h 1210614"/>
              <a:gd name="connsiteX5" fmla="*/ 1481070 w 1481070"/>
              <a:gd name="connsiteY5" fmla="*/ 1210614 h 1210614"/>
              <a:gd name="connsiteX6" fmla="*/ 1481070 w 1481070"/>
              <a:gd name="connsiteY6" fmla="*/ 1210614 h 12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070" h="1210614">
                <a:moveTo>
                  <a:pt x="0" y="0"/>
                </a:moveTo>
                <a:cubicBezTo>
                  <a:pt x="85859" y="5366"/>
                  <a:pt x="171718" y="10732"/>
                  <a:pt x="257577" y="38636"/>
                </a:cubicBezTo>
                <a:cubicBezTo>
                  <a:pt x="343436" y="66540"/>
                  <a:pt x="412124" y="96591"/>
                  <a:pt x="515155" y="167425"/>
                </a:cubicBezTo>
                <a:cubicBezTo>
                  <a:pt x="618186" y="238259"/>
                  <a:pt x="742681" y="339143"/>
                  <a:pt x="875763" y="463639"/>
                </a:cubicBezTo>
                <a:cubicBezTo>
                  <a:pt x="1008845" y="588135"/>
                  <a:pt x="1212761" y="789904"/>
                  <a:pt x="1313645" y="914400"/>
                </a:cubicBezTo>
                <a:cubicBezTo>
                  <a:pt x="1414529" y="1038896"/>
                  <a:pt x="1481070" y="1210614"/>
                  <a:pt x="1481070" y="1210614"/>
                </a:cubicBezTo>
                <a:lnTo>
                  <a:pt x="1481070" y="121061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43200" y="2514600"/>
            <a:ext cx="19050" cy="108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19400" y="2711271"/>
            <a:ext cx="19050" cy="108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35052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71660" y="28285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3821668"/>
            <a:ext cx="14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Capital goods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81259" y="1828800"/>
            <a:ext cx="120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goods 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1371600"/>
            <a:ext cx="531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 11 and 12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2616558"/>
            <a:ext cx="340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current stage of the economy </a:t>
            </a:r>
          </a:p>
          <a:p>
            <a:r>
              <a:rPr lang="en-US" dirty="0" smtClean="0"/>
              <a:t>Is depicted in curve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2020-08-20T22:39:39Z</dcterms:created>
  <dcterms:modified xsi:type="dcterms:W3CDTF">2020-08-20T22:47:22Z</dcterms:modified>
</cp:coreProperties>
</file>