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7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AAC3-D3BE-457B-B840-8C767455FBF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5BC3-FD56-40C8-9E9B-78E02FBC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133600" y="16002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7338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133600" y="2975020"/>
            <a:ext cx="1447800" cy="682580"/>
          </a:xfrm>
          <a:custGeom>
            <a:avLst/>
            <a:gdLst>
              <a:gd name="connsiteX0" fmla="*/ 0 w 1197735"/>
              <a:gd name="connsiteY0" fmla="*/ 0 h 553791"/>
              <a:gd name="connsiteX1" fmla="*/ 193183 w 1197735"/>
              <a:gd name="connsiteY1" fmla="*/ 128788 h 553791"/>
              <a:gd name="connsiteX2" fmla="*/ 643943 w 1197735"/>
              <a:gd name="connsiteY2" fmla="*/ 360608 h 553791"/>
              <a:gd name="connsiteX3" fmla="*/ 1197735 w 1197735"/>
              <a:gd name="connsiteY3" fmla="*/ 553791 h 553791"/>
              <a:gd name="connsiteX4" fmla="*/ 1197735 w 1197735"/>
              <a:gd name="connsiteY4" fmla="*/ 553791 h 55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735" h="553791">
                <a:moveTo>
                  <a:pt x="0" y="0"/>
                </a:moveTo>
                <a:cubicBezTo>
                  <a:pt x="42929" y="34343"/>
                  <a:pt x="85859" y="68687"/>
                  <a:pt x="193183" y="128788"/>
                </a:cubicBezTo>
                <a:cubicBezTo>
                  <a:pt x="300507" y="188889"/>
                  <a:pt x="476518" y="289774"/>
                  <a:pt x="643943" y="360608"/>
                </a:cubicBezTo>
                <a:cubicBezTo>
                  <a:pt x="811368" y="431442"/>
                  <a:pt x="1197735" y="553791"/>
                  <a:pt x="1197735" y="553791"/>
                </a:cubicBezTo>
                <a:lnTo>
                  <a:pt x="1197735" y="55379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514600" y="2667000"/>
            <a:ext cx="1171977" cy="298842"/>
          </a:xfrm>
          <a:custGeom>
            <a:avLst/>
            <a:gdLst>
              <a:gd name="connsiteX0" fmla="*/ 0 w 1171977"/>
              <a:gd name="connsiteY0" fmla="*/ 0 h 298842"/>
              <a:gd name="connsiteX1" fmla="*/ 283335 w 1171977"/>
              <a:gd name="connsiteY1" fmla="*/ 193183 h 298842"/>
              <a:gd name="connsiteX2" fmla="*/ 721217 w 1171977"/>
              <a:gd name="connsiteY2" fmla="*/ 296214 h 298842"/>
              <a:gd name="connsiteX3" fmla="*/ 1171977 w 1171977"/>
              <a:gd name="connsiteY3" fmla="*/ 270456 h 298842"/>
              <a:gd name="connsiteX4" fmla="*/ 1171977 w 1171977"/>
              <a:gd name="connsiteY4" fmla="*/ 270456 h 298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977" h="298842">
                <a:moveTo>
                  <a:pt x="0" y="0"/>
                </a:moveTo>
                <a:cubicBezTo>
                  <a:pt x="81566" y="71907"/>
                  <a:pt x="163132" y="143814"/>
                  <a:pt x="283335" y="193183"/>
                </a:cubicBezTo>
                <a:cubicBezTo>
                  <a:pt x="403538" y="242552"/>
                  <a:pt x="573110" y="283335"/>
                  <a:pt x="721217" y="296214"/>
                </a:cubicBezTo>
                <a:cubicBezTo>
                  <a:pt x="869324" y="309093"/>
                  <a:pt x="1171977" y="270456"/>
                  <a:pt x="1171977" y="270456"/>
                </a:cubicBezTo>
                <a:lnTo>
                  <a:pt x="1171977" y="270456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317260" y="2472744"/>
            <a:ext cx="1469129" cy="585819"/>
          </a:xfrm>
          <a:custGeom>
            <a:avLst/>
            <a:gdLst>
              <a:gd name="connsiteX0" fmla="*/ 937 w 1469129"/>
              <a:gd name="connsiteY0" fmla="*/ 244698 h 585819"/>
              <a:gd name="connsiteX1" fmla="*/ 39574 w 1469129"/>
              <a:gd name="connsiteY1" fmla="*/ 540912 h 585819"/>
              <a:gd name="connsiteX2" fmla="*/ 258515 w 1469129"/>
              <a:gd name="connsiteY2" fmla="*/ 579549 h 585819"/>
              <a:gd name="connsiteX3" fmla="*/ 554729 w 1469129"/>
              <a:gd name="connsiteY3" fmla="*/ 489397 h 585819"/>
              <a:gd name="connsiteX4" fmla="*/ 941095 w 1469129"/>
              <a:gd name="connsiteY4" fmla="*/ 309093 h 585819"/>
              <a:gd name="connsiteX5" fmla="*/ 1469129 w 1469129"/>
              <a:gd name="connsiteY5" fmla="*/ 0 h 585819"/>
              <a:gd name="connsiteX6" fmla="*/ 1469129 w 1469129"/>
              <a:gd name="connsiteY6" fmla="*/ 0 h 58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129" h="585819">
                <a:moveTo>
                  <a:pt x="937" y="244698"/>
                </a:moveTo>
                <a:cubicBezTo>
                  <a:pt x="-1210" y="364901"/>
                  <a:pt x="-3356" y="485104"/>
                  <a:pt x="39574" y="540912"/>
                </a:cubicBezTo>
                <a:cubicBezTo>
                  <a:pt x="82504" y="596721"/>
                  <a:pt x="172656" y="588135"/>
                  <a:pt x="258515" y="579549"/>
                </a:cubicBezTo>
                <a:cubicBezTo>
                  <a:pt x="344374" y="570963"/>
                  <a:pt x="440966" y="534473"/>
                  <a:pt x="554729" y="489397"/>
                </a:cubicBezTo>
                <a:cubicBezTo>
                  <a:pt x="668492" y="444321"/>
                  <a:pt x="788695" y="390659"/>
                  <a:pt x="941095" y="309093"/>
                </a:cubicBezTo>
                <a:cubicBezTo>
                  <a:pt x="1093495" y="227527"/>
                  <a:pt x="1469129" y="0"/>
                  <a:pt x="1469129" y="0"/>
                </a:cubicBezTo>
                <a:lnTo>
                  <a:pt x="1469129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2292439" y="2060620"/>
            <a:ext cx="1841679" cy="789203"/>
          </a:xfrm>
          <a:custGeom>
            <a:avLst/>
            <a:gdLst>
              <a:gd name="connsiteX0" fmla="*/ 0 w 1841679"/>
              <a:gd name="connsiteY0" fmla="*/ 0 h 789203"/>
              <a:gd name="connsiteX1" fmla="*/ 502276 w 1841679"/>
              <a:gd name="connsiteY1" fmla="*/ 502276 h 789203"/>
              <a:gd name="connsiteX2" fmla="*/ 1146220 w 1841679"/>
              <a:gd name="connsiteY2" fmla="*/ 785611 h 789203"/>
              <a:gd name="connsiteX3" fmla="*/ 1841679 w 1841679"/>
              <a:gd name="connsiteY3" fmla="*/ 669701 h 789203"/>
              <a:gd name="connsiteX4" fmla="*/ 1841679 w 1841679"/>
              <a:gd name="connsiteY4" fmla="*/ 669701 h 78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1679" h="789203">
                <a:moveTo>
                  <a:pt x="0" y="0"/>
                </a:moveTo>
                <a:cubicBezTo>
                  <a:pt x="155619" y="185670"/>
                  <a:pt x="311239" y="371341"/>
                  <a:pt x="502276" y="502276"/>
                </a:cubicBezTo>
                <a:cubicBezTo>
                  <a:pt x="693313" y="633211"/>
                  <a:pt x="922986" y="757707"/>
                  <a:pt x="1146220" y="785611"/>
                </a:cubicBezTo>
                <a:cubicBezTo>
                  <a:pt x="1369454" y="813515"/>
                  <a:pt x="1841679" y="669701"/>
                  <a:pt x="1841679" y="669701"/>
                </a:cubicBezTo>
                <a:lnTo>
                  <a:pt x="1841679" y="669701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33800" y="22098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07620" y="25791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04610" y="2763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3429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17260" y="3733800"/>
            <a:ext cx="30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 of output per period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676400"/>
            <a:ext cx="6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2020-08-20T22:47:47Z</dcterms:created>
  <dcterms:modified xsi:type="dcterms:W3CDTF">2020-08-20T22:57:39Z</dcterms:modified>
</cp:coreProperties>
</file>