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97B-B1E8-4E01-9454-CA1FE029D7B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A995-C9FA-443B-8F89-760FA65D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2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97B-B1E8-4E01-9454-CA1FE029D7B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A995-C9FA-443B-8F89-760FA65D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8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97B-B1E8-4E01-9454-CA1FE029D7B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A995-C9FA-443B-8F89-760FA65D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3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97B-B1E8-4E01-9454-CA1FE029D7B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A995-C9FA-443B-8F89-760FA65D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4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97B-B1E8-4E01-9454-CA1FE029D7B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A995-C9FA-443B-8F89-760FA65D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97B-B1E8-4E01-9454-CA1FE029D7B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A995-C9FA-443B-8F89-760FA65D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97B-B1E8-4E01-9454-CA1FE029D7B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A995-C9FA-443B-8F89-760FA65D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8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97B-B1E8-4E01-9454-CA1FE029D7B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A995-C9FA-443B-8F89-760FA65D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97B-B1E8-4E01-9454-CA1FE029D7B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A995-C9FA-443B-8F89-760FA65D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8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97B-B1E8-4E01-9454-CA1FE029D7B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A995-C9FA-443B-8F89-760FA65D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9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97B-B1E8-4E01-9454-CA1FE029D7B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A995-C9FA-443B-8F89-760FA65D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2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597B-B1E8-4E01-9454-CA1FE029D7B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A995-C9FA-443B-8F89-760FA65D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828800" y="762000"/>
            <a:ext cx="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28800" y="3112532"/>
            <a:ext cx="4267200" cy="1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28800" y="1676400"/>
            <a:ext cx="1752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28800" y="2438400"/>
            <a:ext cx="1752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81400" y="762000"/>
            <a:ext cx="0" cy="2362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514600" y="750332"/>
            <a:ext cx="1905000" cy="2145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163910" y="914400"/>
            <a:ext cx="1744996" cy="1972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54946" y="1383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52800" y="21452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05200" y="28194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43400" y="4688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812588" y="65353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0" y="27548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2895600" y="27432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78610" y="20690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3443934" y="31125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429000" y="4572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23164" y="14478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1524000" y="22214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568048" y="29718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86960" y="3124200"/>
            <a:ext cx="14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Quantity (Q)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42877" y="914400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 (P)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2020-08-21T17:05:02Z</dcterms:created>
  <dcterms:modified xsi:type="dcterms:W3CDTF">2020-08-21T17:15:18Z</dcterms:modified>
</cp:coreProperties>
</file>