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F571-D543-4C9B-B24B-B55AF2C488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B78E-D7A5-4A39-8581-0BF6E51A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F571-D543-4C9B-B24B-B55AF2C488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B78E-D7A5-4A39-8581-0BF6E51A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F571-D543-4C9B-B24B-B55AF2C488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B78E-D7A5-4A39-8581-0BF6E51A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F571-D543-4C9B-B24B-B55AF2C488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B78E-D7A5-4A39-8581-0BF6E51A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F571-D543-4C9B-B24B-B55AF2C488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B78E-D7A5-4A39-8581-0BF6E51A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F571-D543-4C9B-B24B-B55AF2C488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B78E-D7A5-4A39-8581-0BF6E51A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F571-D543-4C9B-B24B-B55AF2C488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B78E-D7A5-4A39-8581-0BF6E51A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9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F571-D543-4C9B-B24B-B55AF2C488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B78E-D7A5-4A39-8581-0BF6E51A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F571-D543-4C9B-B24B-B55AF2C488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B78E-D7A5-4A39-8581-0BF6E51A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6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F571-D543-4C9B-B24B-B55AF2C488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B78E-D7A5-4A39-8581-0BF6E51A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3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F571-D543-4C9B-B24B-B55AF2C488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B78E-D7A5-4A39-8581-0BF6E51A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6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EF571-D543-4C9B-B24B-B55AF2C488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B78E-D7A5-4A39-8581-0BF6E51A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2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2133600" y="1676400"/>
            <a:ext cx="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33600" y="41148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150772" y="2176530"/>
            <a:ext cx="1803042" cy="1957588"/>
          </a:xfrm>
          <a:custGeom>
            <a:avLst/>
            <a:gdLst>
              <a:gd name="connsiteX0" fmla="*/ 0 w 1803042"/>
              <a:gd name="connsiteY0" fmla="*/ 0 h 1957588"/>
              <a:gd name="connsiteX1" fmla="*/ 347729 w 1803042"/>
              <a:gd name="connsiteY1" fmla="*/ 64394 h 1957588"/>
              <a:gd name="connsiteX2" fmla="*/ 618186 w 1803042"/>
              <a:gd name="connsiteY2" fmla="*/ 167425 h 1957588"/>
              <a:gd name="connsiteX3" fmla="*/ 888642 w 1803042"/>
              <a:gd name="connsiteY3" fmla="*/ 347729 h 1957588"/>
              <a:gd name="connsiteX4" fmla="*/ 1146220 w 1803042"/>
              <a:gd name="connsiteY4" fmla="*/ 669701 h 1957588"/>
              <a:gd name="connsiteX5" fmla="*/ 1493949 w 1803042"/>
              <a:gd name="connsiteY5" fmla="*/ 1210614 h 1957588"/>
              <a:gd name="connsiteX6" fmla="*/ 1803042 w 1803042"/>
              <a:gd name="connsiteY6" fmla="*/ 1957588 h 1957588"/>
              <a:gd name="connsiteX7" fmla="*/ 1803042 w 1803042"/>
              <a:gd name="connsiteY7" fmla="*/ 1957588 h 195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3042" h="1957588">
                <a:moveTo>
                  <a:pt x="0" y="0"/>
                </a:moveTo>
                <a:cubicBezTo>
                  <a:pt x="122349" y="18245"/>
                  <a:pt x="244698" y="36490"/>
                  <a:pt x="347729" y="64394"/>
                </a:cubicBezTo>
                <a:cubicBezTo>
                  <a:pt x="450760" y="92298"/>
                  <a:pt x="528034" y="120203"/>
                  <a:pt x="618186" y="167425"/>
                </a:cubicBezTo>
                <a:cubicBezTo>
                  <a:pt x="708338" y="214648"/>
                  <a:pt x="800636" y="264016"/>
                  <a:pt x="888642" y="347729"/>
                </a:cubicBezTo>
                <a:cubicBezTo>
                  <a:pt x="976648" y="431442"/>
                  <a:pt x="1045336" y="525887"/>
                  <a:pt x="1146220" y="669701"/>
                </a:cubicBezTo>
                <a:cubicBezTo>
                  <a:pt x="1247104" y="813515"/>
                  <a:pt x="1384479" y="995966"/>
                  <a:pt x="1493949" y="1210614"/>
                </a:cubicBezTo>
                <a:cubicBezTo>
                  <a:pt x="1603419" y="1425262"/>
                  <a:pt x="1803042" y="1957588"/>
                  <a:pt x="1803042" y="1957588"/>
                </a:cubicBezTo>
                <a:lnTo>
                  <a:pt x="1803042" y="1957588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33800" y="3657600"/>
            <a:ext cx="84786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5200" y="2743200"/>
            <a:ext cx="84786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67000" y="3429000"/>
            <a:ext cx="84786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57311" y="4076700"/>
            <a:ext cx="84786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29000" y="2438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1512" y="3440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97112" y="4126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31358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40502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95400" y="180719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1854" y="403860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3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2020-08-21T17:15:33Z</dcterms:created>
  <dcterms:modified xsi:type="dcterms:W3CDTF">2020-08-21T17:21:56Z</dcterms:modified>
</cp:coreProperties>
</file>