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9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1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BF92-475D-4F55-B3DE-D5EB2191119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9E7D-3A62-4E7E-AAD5-786A35E6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97494"/>
              </p:ext>
            </p:extLst>
          </p:nvPr>
        </p:nvGraphicFramePr>
        <p:xfrm>
          <a:off x="1524000" y="1397000"/>
          <a:ext cx="52578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Units</a:t>
                      </a:r>
                      <a:r>
                        <a:rPr lang="en-US" baseline="0" dirty="0" smtClean="0"/>
                        <a:t> of consumption of commodity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utility (</a:t>
                      </a:r>
                      <a:r>
                        <a:rPr lang="en-US" dirty="0" err="1" smtClean="0"/>
                        <a:t>Utils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5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2020-08-21T17:22:17Z</dcterms:created>
  <dcterms:modified xsi:type="dcterms:W3CDTF">2020-08-21T17:24:03Z</dcterms:modified>
</cp:coreProperties>
</file>