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874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36B0-46FA-4393-BA2F-F62EDE5FC65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0E9A6-E7E5-48A8-8672-73F4373F4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01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36B0-46FA-4393-BA2F-F62EDE5FC65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0E9A6-E7E5-48A8-8672-73F4373F4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72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36B0-46FA-4393-BA2F-F62EDE5FC65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0E9A6-E7E5-48A8-8672-73F4373F4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46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36B0-46FA-4393-BA2F-F62EDE5FC65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0E9A6-E7E5-48A8-8672-73F4373F4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79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36B0-46FA-4393-BA2F-F62EDE5FC65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0E9A6-E7E5-48A8-8672-73F4373F4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36B0-46FA-4393-BA2F-F62EDE5FC65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0E9A6-E7E5-48A8-8672-73F4373F4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97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36B0-46FA-4393-BA2F-F62EDE5FC65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0E9A6-E7E5-48A8-8672-73F4373F4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43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36B0-46FA-4393-BA2F-F62EDE5FC65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0E9A6-E7E5-48A8-8672-73F4373F4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36B0-46FA-4393-BA2F-F62EDE5FC65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0E9A6-E7E5-48A8-8672-73F4373F4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0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36B0-46FA-4393-BA2F-F62EDE5FC65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0E9A6-E7E5-48A8-8672-73F4373F4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48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36B0-46FA-4393-BA2F-F62EDE5FC65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0E9A6-E7E5-48A8-8672-73F4373F4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12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A36B0-46FA-4393-BA2F-F62EDE5FC65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0E9A6-E7E5-48A8-8672-73F4373F4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79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09800" y="1154668"/>
            <a:ext cx="4760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Use of table below to answer questions 6 and 7 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590800" y="1611868"/>
            <a:ext cx="3410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Population Statistics of a Country </a:t>
            </a:r>
            <a:endParaRPr lang="en-US" b="1" i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867673"/>
              </p:ext>
            </p:extLst>
          </p:nvPr>
        </p:nvGraphicFramePr>
        <p:xfrm>
          <a:off x="1524000" y="2057400"/>
          <a:ext cx="6096000" cy="1844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/>
                <a:gridCol w="2032000"/>
                <a:gridCol w="2032000"/>
              </a:tblGrid>
              <a:tr h="3200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AGE RANGE IN</a:t>
                      </a:r>
                      <a:r>
                        <a:rPr lang="en-US" baseline="0" dirty="0" smtClean="0"/>
                        <a:t> YEARS 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                    %</a:t>
                      </a:r>
                      <a:r>
                        <a:rPr lang="en-US" baseline="0" dirty="0" smtClean="0"/>
                        <a:t> OF POPULATION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1960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60 and above 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18-59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1-17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0284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36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11</cp:revision>
  <dcterms:created xsi:type="dcterms:W3CDTF">2020-08-21T17:24:29Z</dcterms:created>
  <dcterms:modified xsi:type="dcterms:W3CDTF">2020-08-21T17:40:43Z</dcterms:modified>
</cp:coreProperties>
</file>