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C6CD-C229-44B7-B9B8-A83A6230F04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5A26-BC2C-4EA3-BB7C-CD15E06F9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88929"/>
              </p:ext>
            </p:extLst>
          </p:nvPr>
        </p:nvGraphicFramePr>
        <p:xfrm>
          <a:off x="1524000" y="1397000"/>
          <a:ext cx="60960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Output (Units)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Cost</a:t>
                      </a:r>
                      <a:r>
                        <a:rPr lang="en-US" baseline="0" dirty="0" smtClean="0"/>
                        <a:t> (#)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Cost (#)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2020-08-21T17:40:47Z</dcterms:created>
  <dcterms:modified xsi:type="dcterms:W3CDTF">2020-08-21T17:42:49Z</dcterms:modified>
</cp:coreProperties>
</file>