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C8A5-C9BC-4D92-8886-02E23E3DF94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6627-EE11-44E7-BAE7-6F6DA3E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45994"/>
              </p:ext>
            </p:extLst>
          </p:nvPr>
        </p:nvGraphicFramePr>
        <p:xfrm>
          <a:off x="1524000" y="1397000"/>
          <a:ext cx="6477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/>
                <a:gridCol w="1905000"/>
                <a:gridCol w="16002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of </a:t>
                      </a:r>
                      <a:r>
                        <a:rPr lang="en-US" dirty="0" err="1" smtClean="0"/>
                        <a:t>labour</a:t>
                      </a:r>
                      <a:r>
                        <a:rPr lang="en-US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Cocoa (tons)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Cloth (</a:t>
                      </a:r>
                      <a:r>
                        <a:rPr lang="en-US" dirty="0" err="1" smtClean="0"/>
                        <a:t>Metres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1066800"/>
            <a:ext cx="52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Summary of production condition in countries I and II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61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2020-07-29T21:00:05Z</dcterms:created>
  <dcterms:modified xsi:type="dcterms:W3CDTF">2020-07-29T21:05:15Z</dcterms:modified>
</cp:coreProperties>
</file>