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6963-1793-4D97-BD5E-7F5646CF836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01CE-CDC3-49BE-9899-72605C5D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3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6963-1793-4D97-BD5E-7F5646CF836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01CE-CDC3-49BE-9899-72605C5D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0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6963-1793-4D97-BD5E-7F5646CF836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01CE-CDC3-49BE-9899-72605C5D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4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6963-1793-4D97-BD5E-7F5646CF836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01CE-CDC3-49BE-9899-72605C5D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2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6963-1793-4D97-BD5E-7F5646CF836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01CE-CDC3-49BE-9899-72605C5D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2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6963-1793-4D97-BD5E-7F5646CF836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01CE-CDC3-49BE-9899-72605C5D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2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6963-1793-4D97-BD5E-7F5646CF836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01CE-CDC3-49BE-9899-72605C5D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7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6963-1793-4D97-BD5E-7F5646CF836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01CE-CDC3-49BE-9899-72605C5D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6963-1793-4D97-BD5E-7F5646CF836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01CE-CDC3-49BE-9899-72605C5D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6963-1793-4D97-BD5E-7F5646CF836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01CE-CDC3-49BE-9899-72605C5D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6963-1793-4D97-BD5E-7F5646CF836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01CE-CDC3-49BE-9899-72605C5D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1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D6963-1793-4D97-BD5E-7F5646CF836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501CE-CDC3-49BE-9899-72605C5D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133600" y="1632466"/>
            <a:ext cx="0" cy="1884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600" y="3505200"/>
            <a:ext cx="2819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33600" y="2362200"/>
            <a:ext cx="160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2986825" y="1957589"/>
            <a:ext cx="1356575" cy="1275008"/>
          </a:xfrm>
          <a:custGeom>
            <a:avLst/>
            <a:gdLst>
              <a:gd name="connsiteX0" fmla="*/ 0 w 1815921"/>
              <a:gd name="connsiteY0" fmla="*/ 0 h 1330966"/>
              <a:gd name="connsiteX1" fmla="*/ 64395 w 1815921"/>
              <a:gd name="connsiteY1" fmla="*/ 257577 h 1330966"/>
              <a:gd name="connsiteX2" fmla="*/ 244699 w 1815921"/>
              <a:gd name="connsiteY2" fmla="*/ 682580 h 1330966"/>
              <a:gd name="connsiteX3" fmla="*/ 515155 w 1815921"/>
              <a:gd name="connsiteY3" fmla="*/ 978794 h 1330966"/>
              <a:gd name="connsiteX4" fmla="*/ 850006 w 1815921"/>
              <a:gd name="connsiteY4" fmla="*/ 1223493 h 1330966"/>
              <a:gd name="connsiteX5" fmla="*/ 1197736 w 1815921"/>
              <a:gd name="connsiteY5" fmla="*/ 1326524 h 1330966"/>
              <a:gd name="connsiteX6" fmla="*/ 1815921 w 1815921"/>
              <a:gd name="connsiteY6" fmla="*/ 1313645 h 1330966"/>
              <a:gd name="connsiteX7" fmla="*/ 1815921 w 1815921"/>
              <a:gd name="connsiteY7" fmla="*/ 1313645 h 133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5921" h="1330966">
                <a:moveTo>
                  <a:pt x="0" y="0"/>
                </a:moveTo>
                <a:cubicBezTo>
                  <a:pt x="11806" y="71907"/>
                  <a:pt x="23612" y="143814"/>
                  <a:pt x="64395" y="257577"/>
                </a:cubicBezTo>
                <a:cubicBezTo>
                  <a:pt x="105178" y="371340"/>
                  <a:pt x="169572" y="562377"/>
                  <a:pt x="244699" y="682580"/>
                </a:cubicBezTo>
                <a:cubicBezTo>
                  <a:pt x="319826" y="802783"/>
                  <a:pt x="414271" y="888642"/>
                  <a:pt x="515155" y="978794"/>
                </a:cubicBezTo>
                <a:cubicBezTo>
                  <a:pt x="616039" y="1068946"/>
                  <a:pt x="736243" y="1165538"/>
                  <a:pt x="850006" y="1223493"/>
                </a:cubicBezTo>
                <a:cubicBezTo>
                  <a:pt x="963769" y="1281448"/>
                  <a:pt x="1036750" y="1311499"/>
                  <a:pt x="1197736" y="1326524"/>
                </a:cubicBezTo>
                <a:cubicBezTo>
                  <a:pt x="1358722" y="1341549"/>
                  <a:pt x="1815921" y="1313645"/>
                  <a:pt x="1815921" y="1313645"/>
                </a:cubicBezTo>
                <a:lnTo>
                  <a:pt x="1815921" y="1313645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133600" y="2819400"/>
            <a:ext cx="114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292439" y="1996225"/>
            <a:ext cx="1519707" cy="1236372"/>
          </a:xfrm>
          <a:custGeom>
            <a:avLst/>
            <a:gdLst>
              <a:gd name="connsiteX0" fmla="*/ 1519707 w 1519707"/>
              <a:gd name="connsiteY0" fmla="*/ 0 h 1236372"/>
              <a:gd name="connsiteX1" fmla="*/ 1481071 w 1519707"/>
              <a:gd name="connsiteY1" fmla="*/ 257578 h 1236372"/>
              <a:gd name="connsiteX2" fmla="*/ 1339403 w 1519707"/>
              <a:gd name="connsiteY2" fmla="*/ 515155 h 1236372"/>
              <a:gd name="connsiteX3" fmla="*/ 1184857 w 1519707"/>
              <a:gd name="connsiteY3" fmla="*/ 708338 h 1236372"/>
              <a:gd name="connsiteX4" fmla="*/ 953037 w 1519707"/>
              <a:gd name="connsiteY4" fmla="*/ 875764 h 1236372"/>
              <a:gd name="connsiteX5" fmla="*/ 631065 w 1519707"/>
              <a:gd name="connsiteY5" fmla="*/ 1056068 h 1236372"/>
              <a:gd name="connsiteX6" fmla="*/ 399246 w 1519707"/>
              <a:gd name="connsiteY6" fmla="*/ 1171978 h 1236372"/>
              <a:gd name="connsiteX7" fmla="*/ 0 w 1519707"/>
              <a:gd name="connsiteY7" fmla="*/ 1236372 h 1236372"/>
              <a:gd name="connsiteX8" fmla="*/ 0 w 1519707"/>
              <a:gd name="connsiteY8" fmla="*/ 1236372 h 123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9707" h="1236372">
                <a:moveTo>
                  <a:pt x="1519707" y="0"/>
                </a:moveTo>
                <a:cubicBezTo>
                  <a:pt x="1515414" y="85859"/>
                  <a:pt x="1511122" y="171719"/>
                  <a:pt x="1481071" y="257578"/>
                </a:cubicBezTo>
                <a:cubicBezTo>
                  <a:pt x="1451020" y="343437"/>
                  <a:pt x="1388772" y="440028"/>
                  <a:pt x="1339403" y="515155"/>
                </a:cubicBezTo>
                <a:cubicBezTo>
                  <a:pt x="1290034" y="590282"/>
                  <a:pt x="1249251" y="648237"/>
                  <a:pt x="1184857" y="708338"/>
                </a:cubicBezTo>
                <a:cubicBezTo>
                  <a:pt x="1120463" y="768440"/>
                  <a:pt x="1045336" y="817809"/>
                  <a:pt x="953037" y="875764"/>
                </a:cubicBezTo>
                <a:cubicBezTo>
                  <a:pt x="860738" y="933719"/>
                  <a:pt x="723364" y="1006699"/>
                  <a:pt x="631065" y="1056068"/>
                </a:cubicBezTo>
                <a:cubicBezTo>
                  <a:pt x="538766" y="1105437"/>
                  <a:pt x="504423" y="1141927"/>
                  <a:pt x="399246" y="1171978"/>
                </a:cubicBezTo>
                <a:cubicBezTo>
                  <a:pt x="294069" y="1202029"/>
                  <a:pt x="0" y="1236372"/>
                  <a:pt x="0" y="1236372"/>
                </a:cubicBezTo>
                <a:lnTo>
                  <a:pt x="0" y="1236372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19400" y="16880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57600" y="16764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1536" y="30480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057400" y="3048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24400" y="35168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05000" y="33528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30312" y="16880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828800" y="21336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28800" y="25908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8412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</cp:revision>
  <dcterms:created xsi:type="dcterms:W3CDTF">2020-08-21T17:43:42Z</dcterms:created>
  <dcterms:modified xsi:type="dcterms:W3CDTF">2020-08-21T17:54:55Z</dcterms:modified>
</cp:coreProperties>
</file>