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526B-C9EB-47C2-8CA3-6B779F4285C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875-35DC-4A93-86BA-93A37D46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526B-C9EB-47C2-8CA3-6B779F4285C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875-35DC-4A93-86BA-93A37D46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4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526B-C9EB-47C2-8CA3-6B779F4285C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875-35DC-4A93-86BA-93A37D46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526B-C9EB-47C2-8CA3-6B779F4285C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875-35DC-4A93-86BA-93A37D46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0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526B-C9EB-47C2-8CA3-6B779F4285C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875-35DC-4A93-86BA-93A37D46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526B-C9EB-47C2-8CA3-6B779F4285C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875-35DC-4A93-86BA-93A37D46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526B-C9EB-47C2-8CA3-6B779F4285C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875-35DC-4A93-86BA-93A37D46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526B-C9EB-47C2-8CA3-6B779F4285C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875-35DC-4A93-86BA-93A37D46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526B-C9EB-47C2-8CA3-6B779F4285C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875-35DC-4A93-86BA-93A37D46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526B-C9EB-47C2-8CA3-6B779F4285C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875-35DC-4A93-86BA-93A37D46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526B-C9EB-47C2-8CA3-6B779F4285C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875-35DC-4A93-86BA-93A37D46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2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526B-C9EB-47C2-8CA3-6B779F4285C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B875-35DC-4A93-86BA-93A37D46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09800" y="10668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09800" y="28956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1295400"/>
            <a:ext cx="198120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236220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3800" y="23622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9800" y="106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14800" y="26024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44666" y="28194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81400" y="2819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27432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0" y="2133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958666" y="1066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7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2020-08-21T17:55:11Z</dcterms:created>
  <dcterms:modified xsi:type="dcterms:W3CDTF">2020-08-21T17:58:56Z</dcterms:modified>
</cp:coreProperties>
</file>