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771E-A3D7-49FF-A452-C8A8579B8C7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8CAE-F5A3-4BF4-AC51-B3B6FA8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600200" y="1676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00200" y="3733800"/>
            <a:ext cx="3124200" cy="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2705100"/>
            <a:ext cx="327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434107" y="2138456"/>
            <a:ext cx="1752957" cy="988400"/>
          </a:xfrm>
          <a:custGeom>
            <a:avLst/>
            <a:gdLst>
              <a:gd name="connsiteX0" fmla="*/ 0 w 1752957"/>
              <a:gd name="connsiteY0" fmla="*/ 38074 h 988400"/>
              <a:gd name="connsiteX1" fmla="*/ 167425 w 1752957"/>
              <a:gd name="connsiteY1" fmla="*/ 385803 h 988400"/>
              <a:gd name="connsiteX2" fmla="*/ 695459 w 1752957"/>
              <a:gd name="connsiteY2" fmla="*/ 900958 h 988400"/>
              <a:gd name="connsiteX3" fmla="*/ 1184856 w 1752957"/>
              <a:gd name="connsiteY3" fmla="*/ 965352 h 988400"/>
              <a:gd name="connsiteX4" fmla="*/ 1545465 w 1752957"/>
              <a:gd name="connsiteY4" fmla="*/ 656259 h 988400"/>
              <a:gd name="connsiteX5" fmla="*/ 1738648 w 1752957"/>
              <a:gd name="connsiteY5" fmla="*/ 38074 h 988400"/>
              <a:gd name="connsiteX6" fmla="*/ 1738648 w 1752957"/>
              <a:gd name="connsiteY6" fmla="*/ 63831 h 988400"/>
              <a:gd name="connsiteX7" fmla="*/ 1738648 w 1752957"/>
              <a:gd name="connsiteY7" fmla="*/ 63831 h 98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957" h="988400">
                <a:moveTo>
                  <a:pt x="0" y="38074"/>
                </a:moveTo>
                <a:cubicBezTo>
                  <a:pt x="25757" y="140031"/>
                  <a:pt x="51515" y="241989"/>
                  <a:pt x="167425" y="385803"/>
                </a:cubicBezTo>
                <a:cubicBezTo>
                  <a:pt x="283335" y="529617"/>
                  <a:pt x="525887" y="804367"/>
                  <a:pt x="695459" y="900958"/>
                </a:cubicBezTo>
                <a:cubicBezTo>
                  <a:pt x="865031" y="997549"/>
                  <a:pt x="1043188" y="1006135"/>
                  <a:pt x="1184856" y="965352"/>
                </a:cubicBezTo>
                <a:cubicBezTo>
                  <a:pt x="1326524" y="924569"/>
                  <a:pt x="1453166" y="810805"/>
                  <a:pt x="1545465" y="656259"/>
                </a:cubicBezTo>
                <a:cubicBezTo>
                  <a:pt x="1637764" y="501713"/>
                  <a:pt x="1706451" y="136812"/>
                  <a:pt x="1738648" y="38074"/>
                </a:cubicBezTo>
                <a:cubicBezTo>
                  <a:pt x="1770845" y="-60664"/>
                  <a:pt x="1738648" y="63831"/>
                  <a:pt x="1738648" y="63831"/>
                </a:cubicBezTo>
                <a:lnTo>
                  <a:pt x="1738648" y="6383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76400" y="1905000"/>
            <a:ext cx="1921099" cy="1196331"/>
          </a:xfrm>
          <a:custGeom>
            <a:avLst/>
            <a:gdLst>
              <a:gd name="connsiteX0" fmla="*/ 0 w 2073499"/>
              <a:gd name="connsiteY0" fmla="*/ 270456 h 1196331"/>
              <a:gd name="connsiteX1" fmla="*/ 270456 w 2073499"/>
              <a:gd name="connsiteY1" fmla="*/ 579549 h 1196331"/>
              <a:gd name="connsiteX2" fmla="*/ 489397 w 2073499"/>
              <a:gd name="connsiteY2" fmla="*/ 798490 h 1196331"/>
              <a:gd name="connsiteX3" fmla="*/ 953037 w 2073499"/>
              <a:gd name="connsiteY3" fmla="*/ 1146220 h 1196331"/>
              <a:gd name="connsiteX4" fmla="*/ 1493949 w 2073499"/>
              <a:gd name="connsiteY4" fmla="*/ 1146220 h 1196331"/>
              <a:gd name="connsiteX5" fmla="*/ 1777285 w 2073499"/>
              <a:gd name="connsiteY5" fmla="*/ 695459 h 1196331"/>
              <a:gd name="connsiteX6" fmla="*/ 2073499 w 2073499"/>
              <a:gd name="connsiteY6" fmla="*/ 0 h 1196331"/>
              <a:gd name="connsiteX7" fmla="*/ 2073499 w 2073499"/>
              <a:gd name="connsiteY7" fmla="*/ 0 h 119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3499" h="1196331">
                <a:moveTo>
                  <a:pt x="0" y="270456"/>
                </a:moveTo>
                <a:cubicBezTo>
                  <a:pt x="94445" y="380999"/>
                  <a:pt x="188890" y="491543"/>
                  <a:pt x="270456" y="579549"/>
                </a:cubicBezTo>
                <a:cubicBezTo>
                  <a:pt x="352022" y="667555"/>
                  <a:pt x="375634" y="704045"/>
                  <a:pt x="489397" y="798490"/>
                </a:cubicBezTo>
                <a:cubicBezTo>
                  <a:pt x="603161" y="892935"/>
                  <a:pt x="785612" y="1088265"/>
                  <a:pt x="953037" y="1146220"/>
                </a:cubicBezTo>
                <a:cubicBezTo>
                  <a:pt x="1120462" y="1204175"/>
                  <a:pt x="1356574" y="1221347"/>
                  <a:pt x="1493949" y="1146220"/>
                </a:cubicBezTo>
                <a:cubicBezTo>
                  <a:pt x="1631324" y="1071093"/>
                  <a:pt x="1680693" y="886496"/>
                  <a:pt x="1777285" y="695459"/>
                </a:cubicBezTo>
                <a:cubicBezTo>
                  <a:pt x="1873877" y="504422"/>
                  <a:pt x="2073499" y="0"/>
                  <a:pt x="2073499" y="0"/>
                </a:cubicBezTo>
                <a:lnTo>
                  <a:pt x="2073499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9000" y="1600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90533" y="1764268"/>
            <a:ext cx="4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18321" y="24500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dirty="0"/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18404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54964" y="25262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95400" y="3581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6" name="Straight Connector 25"/>
          <p:cNvCxnSpPr>
            <a:stCxn id="18" idx="2"/>
          </p:cNvCxnSpPr>
          <p:nvPr/>
        </p:nvCxnSpPr>
        <p:spPr>
          <a:xfrm>
            <a:off x="2129827" y="270349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3600" y="285589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7373" y="300829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41146" y="316069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44919" y="331309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48692" y="346549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52465" y="361789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01562" y="30480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05335" y="32004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109108" y="33528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12881" y="35052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16654" y="36576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76600" y="2723345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80373" y="2875745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84146" y="3028145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87919" y="3180545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91692" y="3332945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95465" y="3485345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99238" y="3637745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015962" y="27432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9735" y="28956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23508" y="30480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27281" y="32004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031054" y="33528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4827" y="35052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38600" y="3657600"/>
            <a:ext cx="0" cy="96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86200" y="3733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14736" y="3657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86136" y="3669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81200" y="36809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05200" y="3974068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2020-08-21T18:28:46Z</dcterms:created>
  <dcterms:modified xsi:type="dcterms:W3CDTF">2020-08-21T18:44:57Z</dcterms:modified>
</cp:coreProperties>
</file>