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4995-2616-4A04-9803-7E6E525D660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166B-597F-4BCC-AB0D-1431526A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81051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  <a:gridCol w="14732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#1 000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1</a:t>
                      </a:r>
                      <a:r>
                        <a:rPr lang="en-US" baseline="0" dirty="0" smtClean="0"/>
                        <a:t> 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 </a:t>
                      </a:r>
                      <a:r>
                        <a:rPr lang="en-US" smtClean="0"/>
                        <a:t>on clothing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8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2020-08-21T18:46:03Z</dcterms:created>
  <dcterms:modified xsi:type="dcterms:W3CDTF">2020-08-21T18:48:48Z</dcterms:modified>
</cp:coreProperties>
</file>