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2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1534-D6E7-4010-8A7C-E5A9D5C79D5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D471-9F58-452C-BDF3-3FE5DFD9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514600" y="12954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14600" y="3505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6691913">
            <a:off x="3276600" y="854428"/>
            <a:ext cx="1219200" cy="1981200"/>
          </a:xfrm>
          <a:prstGeom prst="arc">
            <a:avLst>
              <a:gd name="adj1" fmla="val 16762781"/>
              <a:gd name="adj2" fmla="val 43577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6691913">
            <a:off x="3247516" y="1000615"/>
            <a:ext cx="1219200" cy="2241595"/>
          </a:xfrm>
          <a:prstGeom prst="arc">
            <a:avLst>
              <a:gd name="adj1" fmla="val 16762781"/>
              <a:gd name="adj2" fmla="val 43577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 rot="6691913">
            <a:off x="3171316" y="1329790"/>
            <a:ext cx="1219200" cy="2241595"/>
          </a:xfrm>
          <a:prstGeom prst="arc">
            <a:avLst>
              <a:gd name="adj1" fmla="val 16762781"/>
              <a:gd name="adj2" fmla="val 43577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 flipV="1">
            <a:off x="1295400" y="838200"/>
            <a:ext cx="2590800" cy="2057400"/>
          </a:xfrm>
          <a:prstGeom prst="arc">
            <a:avLst>
              <a:gd name="adj1" fmla="val 16200000"/>
              <a:gd name="adj2" fmla="val 6487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V="1">
            <a:off x="1524000" y="609600"/>
            <a:ext cx="2590800" cy="2514600"/>
          </a:xfrm>
          <a:prstGeom prst="arc">
            <a:avLst>
              <a:gd name="adj1" fmla="val 16200000"/>
              <a:gd name="adj2" fmla="val 6487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V="1">
            <a:off x="1752600" y="381000"/>
            <a:ext cx="2590800" cy="2971800"/>
          </a:xfrm>
          <a:prstGeom prst="arc">
            <a:avLst>
              <a:gd name="adj1" fmla="val 16200000"/>
              <a:gd name="adj2" fmla="val 6487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40152" y="195271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41627" y="204898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7976" y="21452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0" y="24384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0776" y="27432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8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6612" y="23622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2176" y="26024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87752" y="22860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245006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9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2057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67000" y="1764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4520" y="1447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1371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1371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2988" y="13832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342900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Quantity Q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829190" y="184085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Price (P)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838200"/>
            <a:ext cx="479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answer questions 9 – 10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2020-08-25T16:34:43Z</dcterms:created>
  <dcterms:modified xsi:type="dcterms:W3CDTF">2020-08-25T20:38:25Z</dcterms:modified>
</cp:coreProperties>
</file>