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D7E7-09ED-4F9A-9297-A88B4BA14DA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B065-A9A4-4F16-825A-C269714B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1611868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4000" y="3669268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2373868"/>
            <a:ext cx="53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7400" y="2373868"/>
            <a:ext cx="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2754868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14600" y="2754868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827727" y="1607575"/>
            <a:ext cx="1372673" cy="1413993"/>
          </a:xfrm>
          <a:custGeom>
            <a:avLst/>
            <a:gdLst>
              <a:gd name="connsiteX0" fmla="*/ 0 w 1442434"/>
              <a:gd name="connsiteY0" fmla="*/ 0 h 1429555"/>
              <a:gd name="connsiteX1" fmla="*/ 51515 w 1442434"/>
              <a:gd name="connsiteY1" fmla="*/ 283335 h 1429555"/>
              <a:gd name="connsiteX2" fmla="*/ 309093 w 1442434"/>
              <a:gd name="connsiteY2" fmla="*/ 914400 h 1429555"/>
              <a:gd name="connsiteX3" fmla="*/ 798490 w 1442434"/>
              <a:gd name="connsiteY3" fmla="*/ 1184856 h 1429555"/>
              <a:gd name="connsiteX4" fmla="*/ 1442434 w 1442434"/>
              <a:gd name="connsiteY4" fmla="*/ 1429555 h 1429555"/>
              <a:gd name="connsiteX5" fmla="*/ 1442434 w 1442434"/>
              <a:gd name="connsiteY5" fmla="*/ 1429555 h 14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434" h="1429555">
                <a:moveTo>
                  <a:pt x="0" y="0"/>
                </a:moveTo>
                <a:cubicBezTo>
                  <a:pt x="-1" y="65467"/>
                  <a:pt x="-1" y="130935"/>
                  <a:pt x="51515" y="283335"/>
                </a:cubicBezTo>
                <a:cubicBezTo>
                  <a:pt x="103031" y="435735"/>
                  <a:pt x="184597" y="764147"/>
                  <a:pt x="309093" y="914400"/>
                </a:cubicBezTo>
                <a:cubicBezTo>
                  <a:pt x="433589" y="1064654"/>
                  <a:pt x="609600" y="1098997"/>
                  <a:pt x="798490" y="1184856"/>
                </a:cubicBezTo>
                <a:cubicBezTo>
                  <a:pt x="987380" y="1270715"/>
                  <a:pt x="1442434" y="1429555"/>
                  <a:pt x="1442434" y="1429555"/>
                </a:cubicBezTo>
                <a:lnTo>
                  <a:pt x="1442434" y="1429555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676400" y="1581817"/>
            <a:ext cx="625487" cy="1439751"/>
          </a:xfrm>
          <a:custGeom>
            <a:avLst/>
            <a:gdLst>
              <a:gd name="connsiteX0" fmla="*/ 618186 w 625487"/>
              <a:gd name="connsiteY0" fmla="*/ 0 h 1313645"/>
              <a:gd name="connsiteX1" fmla="*/ 579549 w 625487"/>
              <a:gd name="connsiteY1" fmla="*/ 296214 h 1313645"/>
              <a:gd name="connsiteX2" fmla="*/ 270456 w 625487"/>
              <a:gd name="connsiteY2" fmla="*/ 927279 h 1313645"/>
              <a:gd name="connsiteX3" fmla="*/ 0 w 625487"/>
              <a:gd name="connsiteY3" fmla="*/ 1313645 h 1313645"/>
              <a:gd name="connsiteX4" fmla="*/ 0 w 625487"/>
              <a:gd name="connsiteY4" fmla="*/ 1313645 h 131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487" h="1313645">
                <a:moveTo>
                  <a:pt x="618186" y="0"/>
                </a:moveTo>
                <a:cubicBezTo>
                  <a:pt x="627845" y="70834"/>
                  <a:pt x="637504" y="141668"/>
                  <a:pt x="579549" y="296214"/>
                </a:cubicBezTo>
                <a:cubicBezTo>
                  <a:pt x="521594" y="450761"/>
                  <a:pt x="367047" y="757707"/>
                  <a:pt x="270456" y="927279"/>
                </a:cubicBezTo>
                <a:cubicBezTo>
                  <a:pt x="173865" y="1096851"/>
                  <a:pt x="0" y="1313645"/>
                  <a:pt x="0" y="1313645"/>
                </a:cubicBezTo>
                <a:lnTo>
                  <a:pt x="0" y="1313645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853485" y="1754609"/>
            <a:ext cx="965915" cy="1609859"/>
          </a:xfrm>
          <a:custGeom>
            <a:avLst/>
            <a:gdLst>
              <a:gd name="connsiteX0" fmla="*/ 965915 w 965915"/>
              <a:gd name="connsiteY0" fmla="*/ 0 h 1609859"/>
              <a:gd name="connsiteX1" fmla="*/ 875763 w 965915"/>
              <a:gd name="connsiteY1" fmla="*/ 437881 h 1609859"/>
              <a:gd name="connsiteX2" fmla="*/ 540913 w 965915"/>
              <a:gd name="connsiteY2" fmla="*/ 1133341 h 1609859"/>
              <a:gd name="connsiteX3" fmla="*/ 0 w 965915"/>
              <a:gd name="connsiteY3" fmla="*/ 1609859 h 1609859"/>
              <a:gd name="connsiteX4" fmla="*/ 0 w 965915"/>
              <a:gd name="connsiteY4" fmla="*/ 1609859 h 160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915" h="1609859">
                <a:moveTo>
                  <a:pt x="965915" y="0"/>
                </a:moveTo>
                <a:cubicBezTo>
                  <a:pt x="956256" y="124495"/>
                  <a:pt x="946597" y="248991"/>
                  <a:pt x="875763" y="437881"/>
                </a:cubicBezTo>
                <a:cubicBezTo>
                  <a:pt x="804929" y="626771"/>
                  <a:pt x="686873" y="938011"/>
                  <a:pt x="540913" y="1133341"/>
                </a:cubicBezTo>
                <a:cubicBezTo>
                  <a:pt x="394953" y="1328671"/>
                  <a:pt x="0" y="1609859"/>
                  <a:pt x="0" y="1609859"/>
                </a:cubicBezTo>
                <a:lnTo>
                  <a:pt x="0" y="160985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86000" y="21452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45051" y="13070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8988" y="147113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42669" y="324319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84473" y="284273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13070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74188" y="35930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0" y="35930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31188" y="257020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9200" y="21452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00600" y="37338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800600" y="1754609"/>
            <a:ext cx="0" cy="1979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00600" y="2754868"/>
            <a:ext cx="1028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9300" y="2754868"/>
            <a:ext cx="0" cy="1022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00600" y="30480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6400" y="3048000"/>
            <a:ext cx="0" cy="729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5029200" y="1840468"/>
            <a:ext cx="1397260" cy="1587391"/>
          </a:xfrm>
          <a:custGeom>
            <a:avLst/>
            <a:gdLst>
              <a:gd name="connsiteX0" fmla="*/ 721217 w 721217"/>
              <a:gd name="connsiteY0" fmla="*/ 0 h 1455313"/>
              <a:gd name="connsiteX1" fmla="*/ 592429 w 721217"/>
              <a:gd name="connsiteY1" fmla="*/ 540913 h 1455313"/>
              <a:gd name="connsiteX2" fmla="*/ 0 w 721217"/>
              <a:gd name="connsiteY2" fmla="*/ 1455313 h 1455313"/>
              <a:gd name="connsiteX3" fmla="*/ 0 w 721217"/>
              <a:gd name="connsiteY3" fmla="*/ 1455313 h 145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217" h="1455313">
                <a:moveTo>
                  <a:pt x="721217" y="0"/>
                </a:moveTo>
                <a:cubicBezTo>
                  <a:pt x="716924" y="149180"/>
                  <a:pt x="712632" y="298361"/>
                  <a:pt x="592429" y="540913"/>
                </a:cubicBezTo>
                <a:cubicBezTo>
                  <a:pt x="472226" y="783465"/>
                  <a:pt x="0" y="1455313"/>
                  <a:pt x="0" y="1455313"/>
                </a:cubicBezTo>
                <a:lnTo>
                  <a:pt x="0" y="1455313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65" name="Freeform 64"/>
          <p:cNvSpPr/>
          <p:nvPr/>
        </p:nvSpPr>
        <p:spPr>
          <a:xfrm>
            <a:off x="5334000" y="1754609"/>
            <a:ext cx="1292449" cy="1542383"/>
          </a:xfrm>
          <a:custGeom>
            <a:avLst/>
            <a:gdLst>
              <a:gd name="connsiteX0" fmla="*/ 0 w 1262130"/>
              <a:gd name="connsiteY0" fmla="*/ 0 h 1313646"/>
              <a:gd name="connsiteX1" fmla="*/ 270456 w 1262130"/>
              <a:gd name="connsiteY1" fmla="*/ 463640 h 1313646"/>
              <a:gd name="connsiteX2" fmla="*/ 502276 w 1262130"/>
              <a:gd name="connsiteY2" fmla="*/ 875764 h 1313646"/>
              <a:gd name="connsiteX3" fmla="*/ 888642 w 1262130"/>
              <a:gd name="connsiteY3" fmla="*/ 1223493 h 1313646"/>
              <a:gd name="connsiteX4" fmla="*/ 1262130 w 1262130"/>
              <a:gd name="connsiteY4" fmla="*/ 1313646 h 1313646"/>
              <a:gd name="connsiteX5" fmla="*/ 1262130 w 1262130"/>
              <a:gd name="connsiteY5" fmla="*/ 1313646 h 131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130" h="1313646">
                <a:moveTo>
                  <a:pt x="0" y="0"/>
                </a:moveTo>
                <a:cubicBezTo>
                  <a:pt x="93371" y="158839"/>
                  <a:pt x="186743" y="317679"/>
                  <a:pt x="270456" y="463640"/>
                </a:cubicBezTo>
                <a:cubicBezTo>
                  <a:pt x="354169" y="609601"/>
                  <a:pt x="399245" y="749122"/>
                  <a:pt x="502276" y="875764"/>
                </a:cubicBezTo>
                <a:cubicBezTo>
                  <a:pt x="605307" y="1002406"/>
                  <a:pt x="762000" y="1150513"/>
                  <a:pt x="888642" y="1223493"/>
                </a:cubicBezTo>
                <a:cubicBezTo>
                  <a:pt x="1015284" y="1296473"/>
                  <a:pt x="1262130" y="1313646"/>
                  <a:pt x="1262130" y="1313646"/>
                </a:cubicBezTo>
                <a:lnTo>
                  <a:pt x="1262130" y="131364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986270" y="1905000"/>
            <a:ext cx="1262130" cy="1752600"/>
          </a:xfrm>
          <a:custGeom>
            <a:avLst/>
            <a:gdLst>
              <a:gd name="connsiteX0" fmla="*/ 0 w 1262130"/>
              <a:gd name="connsiteY0" fmla="*/ 0 h 1313646"/>
              <a:gd name="connsiteX1" fmla="*/ 270456 w 1262130"/>
              <a:gd name="connsiteY1" fmla="*/ 463640 h 1313646"/>
              <a:gd name="connsiteX2" fmla="*/ 502276 w 1262130"/>
              <a:gd name="connsiteY2" fmla="*/ 875764 h 1313646"/>
              <a:gd name="connsiteX3" fmla="*/ 888642 w 1262130"/>
              <a:gd name="connsiteY3" fmla="*/ 1223493 h 1313646"/>
              <a:gd name="connsiteX4" fmla="*/ 1262130 w 1262130"/>
              <a:gd name="connsiteY4" fmla="*/ 1313646 h 1313646"/>
              <a:gd name="connsiteX5" fmla="*/ 1262130 w 1262130"/>
              <a:gd name="connsiteY5" fmla="*/ 1313646 h 131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130" h="1313646">
                <a:moveTo>
                  <a:pt x="0" y="0"/>
                </a:moveTo>
                <a:cubicBezTo>
                  <a:pt x="93371" y="158839"/>
                  <a:pt x="186743" y="317679"/>
                  <a:pt x="270456" y="463640"/>
                </a:cubicBezTo>
                <a:cubicBezTo>
                  <a:pt x="354169" y="609601"/>
                  <a:pt x="399245" y="749122"/>
                  <a:pt x="502276" y="875764"/>
                </a:cubicBezTo>
                <a:cubicBezTo>
                  <a:pt x="605307" y="1002406"/>
                  <a:pt x="762000" y="1150513"/>
                  <a:pt x="888642" y="1223493"/>
                </a:cubicBezTo>
                <a:cubicBezTo>
                  <a:pt x="1015284" y="1296473"/>
                  <a:pt x="1262130" y="1313646"/>
                  <a:pt x="1262130" y="1313646"/>
                </a:cubicBezTo>
                <a:lnTo>
                  <a:pt x="1262130" y="131364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5312535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57482" y="162339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5156720" y="1447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22352" y="306590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23520" y="3352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6353157" y="153466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800600" y="32505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638800" y="36198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17970" y="36198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1311338" y="3520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495800" y="2895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4482976" y="25585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11338" y="83820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Commodity X,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483802" y="849868"/>
            <a:ext cx="15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Commodity Y,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198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2020-08-25T20:38:55Z</dcterms:created>
  <dcterms:modified xsi:type="dcterms:W3CDTF">2020-08-25T21:04:50Z</dcterms:modified>
</cp:coreProperties>
</file>