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18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F8A4-4396-4B82-AFA0-318835DA86E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6820-01FE-40B1-80BF-1DFE940B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6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F8A4-4396-4B82-AFA0-318835DA86E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6820-01FE-40B1-80BF-1DFE940B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F8A4-4396-4B82-AFA0-318835DA86E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6820-01FE-40B1-80BF-1DFE940B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8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F8A4-4396-4B82-AFA0-318835DA86E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6820-01FE-40B1-80BF-1DFE940B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8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F8A4-4396-4B82-AFA0-318835DA86E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6820-01FE-40B1-80BF-1DFE940B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6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F8A4-4396-4B82-AFA0-318835DA86E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6820-01FE-40B1-80BF-1DFE940B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5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F8A4-4396-4B82-AFA0-318835DA86E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6820-01FE-40B1-80BF-1DFE940B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6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F8A4-4396-4B82-AFA0-318835DA86E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6820-01FE-40B1-80BF-1DFE940B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71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F8A4-4396-4B82-AFA0-318835DA86E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6820-01FE-40B1-80BF-1DFE940B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4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F8A4-4396-4B82-AFA0-318835DA86E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6820-01FE-40B1-80BF-1DFE940B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3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F8A4-4396-4B82-AFA0-318835DA86E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6820-01FE-40B1-80BF-1DFE940B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6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F8A4-4396-4B82-AFA0-318835DA86E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76820-01FE-40B1-80BF-1DFE940B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1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981200" y="12192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981200" y="327660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81200" y="1828800"/>
            <a:ext cx="1524000" cy="1447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81200" y="2438400"/>
            <a:ext cx="1066800" cy="838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2047741" y="1752599"/>
            <a:ext cx="1700011" cy="1480411"/>
          </a:xfrm>
          <a:custGeom>
            <a:avLst/>
            <a:gdLst>
              <a:gd name="connsiteX0" fmla="*/ 0 w 1700011"/>
              <a:gd name="connsiteY0" fmla="*/ 0 h 1481483"/>
              <a:gd name="connsiteX1" fmla="*/ 25758 w 1700011"/>
              <a:gd name="connsiteY1" fmla="*/ 347729 h 1481483"/>
              <a:gd name="connsiteX2" fmla="*/ 77273 w 1700011"/>
              <a:gd name="connsiteY2" fmla="*/ 798490 h 1481483"/>
              <a:gd name="connsiteX3" fmla="*/ 180304 w 1700011"/>
              <a:gd name="connsiteY3" fmla="*/ 1043188 h 1481483"/>
              <a:gd name="connsiteX4" fmla="*/ 360608 w 1700011"/>
              <a:gd name="connsiteY4" fmla="*/ 1236372 h 1481483"/>
              <a:gd name="connsiteX5" fmla="*/ 824248 w 1700011"/>
              <a:gd name="connsiteY5" fmla="*/ 1378039 h 1481483"/>
              <a:gd name="connsiteX6" fmla="*/ 1416676 w 1700011"/>
              <a:gd name="connsiteY6" fmla="*/ 1481070 h 1481483"/>
              <a:gd name="connsiteX7" fmla="*/ 1700011 w 1700011"/>
              <a:gd name="connsiteY7" fmla="*/ 1416676 h 1481483"/>
              <a:gd name="connsiteX8" fmla="*/ 1700011 w 1700011"/>
              <a:gd name="connsiteY8" fmla="*/ 1416676 h 148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0011" h="1481483">
                <a:moveTo>
                  <a:pt x="0" y="0"/>
                </a:moveTo>
                <a:cubicBezTo>
                  <a:pt x="6439" y="107323"/>
                  <a:pt x="12879" y="214647"/>
                  <a:pt x="25758" y="347729"/>
                </a:cubicBezTo>
                <a:cubicBezTo>
                  <a:pt x="38637" y="480811"/>
                  <a:pt x="51515" y="682580"/>
                  <a:pt x="77273" y="798490"/>
                </a:cubicBezTo>
                <a:cubicBezTo>
                  <a:pt x="103031" y="914400"/>
                  <a:pt x="133082" y="970208"/>
                  <a:pt x="180304" y="1043188"/>
                </a:cubicBezTo>
                <a:cubicBezTo>
                  <a:pt x="227526" y="1116168"/>
                  <a:pt x="253284" y="1180564"/>
                  <a:pt x="360608" y="1236372"/>
                </a:cubicBezTo>
                <a:cubicBezTo>
                  <a:pt x="467932" y="1292180"/>
                  <a:pt x="648237" y="1337256"/>
                  <a:pt x="824248" y="1378039"/>
                </a:cubicBezTo>
                <a:cubicBezTo>
                  <a:pt x="1000259" y="1418822"/>
                  <a:pt x="1270716" y="1474631"/>
                  <a:pt x="1416676" y="1481070"/>
                </a:cubicBezTo>
                <a:cubicBezTo>
                  <a:pt x="1562636" y="1487509"/>
                  <a:pt x="1700011" y="1416676"/>
                  <a:pt x="1700011" y="1416676"/>
                </a:cubicBezTo>
                <a:lnTo>
                  <a:pt x="1700011" y="1416676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2362199" y="1828800"/>
            <a:ext cx="1346915" cy="1143000"/>
          </a:xfrm>
          <a:custGeom>
            <a:avLst/>
            <a:gdLst>
              <a:gd name="connsiteX0" fmla="*/ 0 w 1455312"/>
              <a:gd name="connsiteY0" fmla="*/ 0 h 1146220"/>
              <a:gd name="connsiteX1" fmla="*/ 103031 w 1455312"/>
              <a:gd name="connsiteY1" fmla="*/ 412124 h 1146220"/>
              <a:gd name="connsiteX2" fmla="*/ 540912 w 1455312"/>
              <a:gd name="connsiteY2" fmla="*/ 850006 h 1146220"/>
              <a:gd name="connsiteX3" fmla="*/ 811369 w 1455312"/>
              <a:gd name="connsiteY3" fmla="*/ 1004552 h 1146220"/>
              <a:gd name="connsiteX4" fmla="*/ 1455312 w 1455312"/>
              <a:gd name="connsiteY4" fmla="*/ 1146220 h 1146220"/>
              <a:gd name="connsiteX5" fmla="*/ 1455312 w 1455312"/>
              <a:gd name="connsiteY5" fmla="*/ 1146220 h 11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312" h="1146220">
                <a:moveTo>
                  <a:pt x="0" y="0"/>
                </a:moveTo>
                <a:cubicBezTo>
                  <a:pt x="6439" y="135228"/>
                  <a:pt x="12879" y="270456"/>
                  <a:pt x="103031" y="412124"/>
                </a:cubicBezTo>
                <a:cubicBezTo>
                  <a:pt x="193183" y="553792"/>
                  <a:pt x="422856" y="751268"/>
                  <a:pt x="540912" y="850006"/>
                </a:cubicBezTo>
                <a:cubicBezTo>
                  <a:pt x="658968" y="948744"/>
                  <a:pt x="658969" y="955183"/>
                  <a:pt x="811369" y="1004552"/>
                </a:cubicBezTo>
                <a:cubicBezTo>
                  <a:pt x="963769" y="1053921"/>
                  <a:pt x="1455312" y="1146220"/>
                  <a:pt x="1455312" y="1146220"/>
                </a:cubicBezTo>
                <a:lnTo>
                  <a:pt x="1455312" y="114622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717442" y="1725769"/>
            <a:ext cx="1197735" cy="824248"/>
          </a:xfrm>
          <a:custGeom>
            <a:avLst/>
            <a:gdLst>
              <a:gd name="connsiteX0" fmla="*/ 0 w 1197735"/>
              <a:gd name="connsiteY0" fmla="*/ 0 h 824248"/>
              <a:gd name="connsiteX1" fmla="*/ 103031 w 1197735"/>
              <a:gd name="connsiteY1" fmla="*/ 309093 h 824248"/>
              <a:gd name="connsiteX2" fmla="*/ 347730 w 1197735"/>
              <a:gd name="connsiteY2" fmla="*/ 579549 h 824248"/>
              <a:gd name="connsiteX3" fmla="*/ 811369 w 1197735"/>
              <a:gd name="connsiteY3" fmla="*/ 772732 h 824248"/>
              <a:gd name="connsiteX4" fmla="*/ 1197735 w 1197735"/>
              <a:gd name="connsiteY4" fmla="*/ 824248 h 824248"/>
              <a:gd name="connsiteX5" fmla="*/ 1197735 w 1197735"/>
              <a:gd name="connsiteY5" fmla="*/ 824248 h 82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7735" h="824248">
                <a:moveTo>
                  <a:pt x="0" y="0"/>
                </a:moveTo>
                <a:cubicBezTo>
                  <a:pt x="22538" y="106251"/>
                  <a:pt x="45076" y="212502"/>
                  <a:pt x="103031" y="309093"/>
                </a:cubicBezTo>
                <a:cubicBezTo>
                  <a:pt x="160986" y="405684"/>
                  <a:pt x="229674" y="502276"/>
                  <a:pt x="347730" y="579549"/>
                </a:cubicBezTo>
                <a:cubicBezTo>
                  <a:pt x="465786" y="656822"/>
                  <a:pt x="669702" y="731949"/>
                  <a:pt x="811369" y="772732"/>
                </a:cubicBezTo>
                <a:cubicBezTo>
                  <a:pt x="953036" y="813515"/>
                  <a:pt x="1197735" y="824248"/>
                  <a:pt x="1197735" y="824248"/>
                </a:cubicBezTo>
                <a:lnTo>
                  <a:pt x="1197735" y="824248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91740" y="281178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743200" y="255001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002281" y="224028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95600" y="1905000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37196" y="22214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78792" y="25146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459481" y="320040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99196" y="290726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09664" y="32120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52508" y="13070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3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981200" y="12192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981200" y="327660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81200" y="1828800"/>
            <a:ext cx="1524000" cy="1447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81200" y="2438400"/>
            <a:ext cx="1066800" cy="838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2047741" y="1752599"/>
            <a:ext cx="1700011" cy="1480411"/>
          </a:xfrm>
          <a:custGeom>
            <a:avLst/>
            <a:gdLst>
              <a:gd name="connsiteX0" fmla="*/ 0 w 1700011"/>
              <a:gd name="connsiteY0" fmla="*/ 0 h 1481483"/>
              <a:gd name="connsiteX1" fmla="*/ 25758 w 1700011"/>
              <a:gd name="connsiteY1" fmla="*/ 347729 h 1481483"/>
              <a:gd name="connsiteX2" fmla="*/ 77273 w 1700011"/>
              <a:gd name="connsiteY2" fmla="*/ 798490 h 1481483"/>
              <a:gd name="connsiteX3" fmla="*/ 180304 w 1700011"/>
              <a:gd name="connsiteY3" fmla="*/ 1043188 h 1481483"/>
              <a:gd name="connsiteX4" fmla="*/ 360608 w 1700011"/>
              <a:gd name="connsiteY4" fmla="*/ 1236372 h 1481483"/>
              <a:gd name="connsiteX5" fmla="*/ 824248 w 1700011"/>
              <a:gd name="connsiteY5" fmla="*/ 1378039 h 1481483"/>
              <a:gd name="connsiteX6" fmla="*/ 1416676 w 1700011"/>
              <a:gd name="connsiteY6" fmla="*/ 1481070 h 1481483"/>
              <a:gd name="connsiteX7" fmla="*/ 1700011 w 1700011"/>
              <a:gd name="connsiteY7" fmla="*/ 1416676 h 1481483"/>
              <a:gd name="connsiteX8" fmla="*/ 1700011 w 1700011"/>
              <a:gd name="connsiteY8" fmla="*/ 1416676 h 148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0011" h="1481483">
                <a:moveTo>
                  <a:pt x="0" y="0"/>
                </a:moveTo>
                <a:cubicBezTo>
                  <a:pt x="6439" y="107323"/>
                  <a:pt x="12879" y="214647"/>
                  <a:pt x="25758" y="347729"/>
                </a:cubicBezTo>
                <a:cubicBezTo>
                  <a:pt x="38637" y="480811"/>
                  <a:pt x="51515" y="682580"/>
                  <a:pt x="77273" y="798490"/>
                </a:cubicBezTo>
                <a:cubicBezTo>
                  <a:pt x="103031" y="914400"/>
                  <a:pt x="133082" y="970208"/>
                  <a:pt x="180304" y="1043188"/>
                </a:cubicBezTo>
                <a:cubicBezTo>
                  <a:pt x="227526" y="1116168"/>
                  <a:pt x="253284" y="1180564"/>
                  <a:pt x="360608" y="1236372"/>
                </a:cubicBezTo>
                <a:cubicBezTo>
                  <a:pt x="467932" y="1292180"/>
                  <a:pt x="648237" y="1337256"/>
                  <a:pt x="824248" y="1378039"/>
                </a:cubicBezTo>
                <a:cubicBezTo>
                  <a:pt x="1000259" y="1418822"/>
                  <a:pt x="1270716" y="1474631"/>
                  <a:pt x="1416676" y="1481070"/>
                </a:cubicBezTo>
                <a:cubicBezTo>
                  <a:pt x="1562636" y="1487509"/>
                  <a:pt x="1700011" y="1416676"/>
                  <a:pt x="1700011" y="1416676"/>
                </a:cubicBezTo>
                <a:lnTo>
                  <a:pt x="1700011" y="1416676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2362199" y="1828800"/>
            <a:ext cx="1346915" cy="1143000"/>
          </a:xfrm>
          <a:custGeom>
            <a:avLst/>
            <a:gdLst>
              <a:gd name="connsiteX0" fmla="*/ 0 w 1455312"/>
              <a:gd name="connsiteY0" fmla="*/ 0 h 1146220"/>
              <a:gd name="connsiteX1" fmla="*/ 103031 w 1455312"/>
              <a:gd name="connsiteY1" fmla="*/ 412124 h 1146220"/>
              <a:gd name="connsiteX2" fmla="*/ 540912 w 1455312"/>
              <a:gd name="connsiteY2" fmla="*/ 850006 h 1146220"/>
              <a:gd name="connsiteX3" fmla="*/ 811369 w 1455312"/>
              <a:gd name="connsiteY3" fmla="*/ 1004552 h 1146220"/>
              <a:gd name="connsiteX4" fmla="*/ 1455312 w 1455312"/>
              <a:gd name="connsiteY4" fmla="*/ 1146220 h 1146220"/>
              <a:gd name="connsiteX5" fmla="*/ 1455312 w 1455312"/>
              <a:gd name="connsiteY5" fmla="*/ 1146220 h 11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312" h="1146220">
                <a:moveTo>
                  <a:pt x="0" y="0"/>
                </a:moveTo>
                <a:cubicBezTo>
                  <a:pt x="6439" y="135228"/>
                  <a:pt x="12879" y="270456"/>
                  <a:pt x="103031" y="412124"/>
                </a:cubicBezTo>
                <a:cubicBezTo>
                  <a:pt x="193183" y="553792"/>
                  <a:pt x="422856" y="751268"/>
                  <a:pt x="540912" y="850006"/>
                </a:cubicBezTo>
                <a:cubicBezTo>
                  <a:pt x="658968" y="948744"/>
                  <a:pt x="658969" y="955183"/>
                  <a:pt x="811369" y="1004552"/>
                </a:cubicBezTo>
                <a:cubicBezTo>
                  <a:pt x="963769" y="1053921"/>
                  <a:pt x="1455312" y="1146220"/>
                  <a:pt x="1455312" y="1146220"/>
                </a:cubicBezTo>
                <a:lnTo>
                  <a:pt x="1455312" y="114622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717442" y="1725769"/>
            <a:ext cx="1197735" cy="824248"/>
          </a:xfrm>
          <a:custGeom>
            <a:avLst/>
            <a:gdLst>
              <a:gd name="connsiteX0" fmla="*/ 0 w 1197735"/>
              <a:gd name="connsiteY0" fmla="*/ 0 h 824248"/>
              <a:gd name="connsiteX1" fmla="*/ 103031 w 1197735"/>
              <a:gd name="connsiteY1" fmla="*/ 309093 h 824248"/>
              <a:gd name="connsiteX2" fmla="*/ 347730 w 1197735"/>
              <a:gd name="connsiteY2" fmla="*/ 579549 h 824248"/>
              <a:gd name="connsiteX3" fmla="*/ 811369 w 1197735"/>
              <a:gd name="connsiteY3" fmla="*/ 772732 h 824248"/>
              <a:gd name="connsiteX4" fmla="*/ 1197735 w 1197735"/>
              <a:gd name="connsiteY4" fmla="*/ 824248 h 824248"/>
              <a:gd name="connsiteX5" fmla="*/ 1197735 w 1197735"/>
              <a:gd name="connsiteY5" fmla="*/ 824248 h 82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7735" h="824248">
                <a:moveTo>
                  <a:pt x="0" y="0"/>
                </a:moveTo>
                <a:cubicBezTo>
                  <a:pt x="22538" y="106251"/>
                  <a:pt x="45076" y="212502"/>
                  <a:pt x="103031" y="309093"/>
                </a:cubicBezTo>
                <a:cubicBezTo>
                  <a:pt x="160986" y="405684"/>
                  <a:pt x="229674" y="502276"/>
                  <a:pt x="347730" y="579549"/>
                </a:cubicBezTo>
                <a:cubicBezTo>
                  <a:pt x="465786" y="656822"/>
                  <a:pt x="669702" y="731949"/>
                  <a:pt x="811369" y="772732"/>
                </a:cubicBezTo>
                <a:cubicBezTo>
                  <a:pt x="953036" y="813515"/>
                  <a:pt x="1197735" y="824248"/>
                  <a:pt x="1197735" y="824248"/>
                </a:cubicBezTo>
                <a:lnTo>
                  <a:pt x="1197735" y="824248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91740" y="281178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743200" y="255001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002281" y="224028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95600" y="1905000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37196" y="22214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78792" y="25146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459481" y="320040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99196" y="290726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501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8</cp:revision>
  <dcterms:created xsi:type="dcterms:W3CDTF">2020-08-25T21:05:07Z</dcterms:created>
  <dcterms:modified xsi:type="dcterms:W3CDTF">2020-08-26T18:39:45Z</dcterms:modified>
</cp:coreProperties>
</file>