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4C2B-B9EA-4461-AFBC-FBF8FC8260D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F623-596A-4FC8-AF65-C08FF497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6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4C2B-B9EA-4461-AFBC-FBF8FC8260D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F623-596A-4FC8-AF65-C08FF497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0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4C2B-B9EA-4461-AFBC-FBF8FC8260D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F623-596A-4FC8-AF65-C08FF497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0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4C2B-B9EA-4461-AFBC-FBF8FC8260D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F623-596A-4FC8-AF65-C08FF497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2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4C2B-B9EA-4461-AFBC-FBF8FC8260D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F623-596A-4FC8-AF65-C08FF497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2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4C2B-B9EA-4461-AFBC-FBF8FC8260D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F623-596A-4FC8-AF65-C08FF497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4C2B-B9EA-4461-AFBC-FBF8FC8260D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F623-596A-4FC8-AF65-C08FF497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7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4C2B-B9EA-4461-AFBC-FBF8FC8260D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F623-596A-4FC8-AF65-C08FF497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4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4C2B-B9EA-4461-AFBC-FBF8FC8260D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F623-596A-4FC8-AF65-C08FF497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2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4C2B-B9EA-4461-AFBC-FBF8FC8260D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F623-596A-4FC8-AF65-C08FF497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8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4C2B-B9EA-4461-AFBC-FBF8FC8260D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F623-596A-4FC8-AF65-C08FF497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4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04C2B-B9EA-4461-AFBC-FBF8FC8260D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0F623-596A-4FC8-AF65-C08FF497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7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0939"/>
              </p:ext>
            </p:extLst>
          </p:nvPr>
        </p:nvGraphicFramePr>
        <p:xfrm>
          <a:off x="1524000" y="1397000"/>
          <a:ext cx="6096000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600"/>
                <a:gridCol w="30734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(#m)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Salaries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Government pensions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Unemployment pay and other social benefits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Rent and interest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46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2020-08-26T18:46:50Z</dcterms:created>
  <dcterms:modified xsi:type="dcterms:W3CDTF">2020-08-26T18:49:19Z</dcterms:modified>
</cp:coreProperties>
</file>