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27CB1-FEB2-43BD-8BED-5E70C4B7FD36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49918-B316-46AA-B3D7-51360FF17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752600" y="1154668"/>
            <a:ext cx="0" cy="2045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52600" y="3200400"/>
            <a:ext cx="342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6964" y="14478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8636" y="19283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9472" y="216860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0308" y="3059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970964" y="3135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275764" y="3135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564" y="3135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85364" y="3135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526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050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574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2098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3622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146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70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194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718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40094" y="16880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40094" y="18404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40094" y="19928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40094" y="21452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40094" y="22976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40094" y="24500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540094" y="26024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40094" y="27548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540094" y="29072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40094" y="30596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288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812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1336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384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908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432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95600" y="19050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8288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812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336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2860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4384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908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7432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956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8288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9812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1336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2860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4384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908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7432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956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1242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2766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429000" y="16764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48000" y="19283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48000" y="20807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048000" y="22331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048000" y="23855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048000" y="25379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048000" y="26903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048000" y="28427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048000" y="29951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429000" y="23855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038600" y="21452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038600" y="22976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038600" y="24500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038600" y="26024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38600" y="27548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038600" y="29072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038600" y="3059668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0480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2004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52800" y="2133600"/>
            <a:ext cx="79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5052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578194" y="2133600"/>
            <a:ext cx="79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810000" y="21336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62400" y="2133600"/>
            <a:ext cx="79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429000" y="24617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429000" y="26141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3429000" y="27665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429000" y="29189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429000" y="3071336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1242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76600" y="2362200"/>
            <a:ext cx="11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048000" y="3048000"/>
            <a:ext cx="0" cy="129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038350" y="1467050"/>
            <a:ext cx="1847015" cy="98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2209800" y="1905000"/>
            <a:ext cx="2286000" cy="978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438400" y="1534299"/>
            <a:ext cx="2057400" cy="1449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048000" y="1295400"/>
            <a:ext cx="1981200" cy="1600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730594" y="2133600"/>
            <a:ext cx="79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2057400" y="12308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718320" y="11546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835660" y="120182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52446" y="164091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764588" y="2209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916988" y="2590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452446" y="2895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978660" y="27754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-25000" dirty="0"/>
              <a:t>2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 flipV="1">
            <a:off x="1446964" y="1805464"/>
            <a:ext cx="1672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44512" y="18288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3276600" y="3505200"/>
            <a:ext cx="7271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429000" y="342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5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2020-07-29T21:06:03Z</dcterms:created>
  <dcterms:modified xsi:type="dcterms:W3CDTF">2020-07-29T21:27:26Z</dcterms:modified>
</cp:coreProperties>
</file>