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5CA-A215-4802-AD1A-986E2A05371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1B8-8C56-479B-AB92-14F76332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5CA-A215-4802-AD1A-986E2A05371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1B8-8C56-479B-AB92-14F76332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3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5CA-A215-4802-AD1A-986E2A05371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1B8-8C56-479B-AB92-14F76332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5CA-A215-4802-AD1A-986E2A05371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1B8-8C56-479B-AB92-14F76332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5CA-A215-4802-AD1A-986E2A05371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1B8-8C56-479B-AB92-14F76332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5CA-A215-4802-AD1A-986E2A05371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1B8-8C56-479B-AB92-14F76332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3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5CA-A215-4802-AD1A-986E2A05371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1B8-8C56-479B-AB92-14F76332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5CA-A215-4802-AD1A-986E2A05371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1B8-8C56-479B-AB92-14F76332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5CA-A215-4802-AD1A-986E2A05371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1B8-8C56-479B-AB92-14F76332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5CA-A215-4802-AD1A-986E2A05371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1B8-8C56-479B-AB92-14F76332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5CA-A215-4802-AD1A-986E2A05371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1B8-8C56-479B-AB92-14F76332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A5CA-A215-4802-AD1A-986E2A05371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11B8-8C56-479B-AB92-14F76332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60279"/>
              </p:ext>
            </p:extLst>
          </p:nvPr>
        </p:nvGraphicFramePr>
        <p:xfrm>
          <a:off x="3048000" y="1397000"/>
          <a:ext cx="39624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164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4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44819" y="12954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 of 120 </a:t>
            </a:r>
          </a:p>
          <a:p>
            <a:r>
              <a:rPr lang="en-US" sz="1100" dirty="0" smtClean="0"/>
              <a:t>student 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691068" y="198120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100 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63204" y="274320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80 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763204" y="347219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60 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763204" y="423419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40 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763204" y="490981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r>
              <a:rPr lang="en-US" sz="1100" dirty="0" smtClean="0"/>
              <a:t>0 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3124200" y="5868088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 – 19 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816436" y="5868088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 – 39 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4486207" y="5857805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40 – 59  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324405" y="5934005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60 –  69 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914920" y="5958107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smtClean="0"/>
              <a:t>70 – 100  </a:t>
            </a:r>
            <a:endParaRPr lang="en-US" sz="11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48000" y="1143000"/>
            <a:ext cx="0" cy="464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48000" y="5791200"/>
            <a:ext cx="441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33800" y="2874005"/>
            <a:ext cx="0" cy="2917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48000" y="4332602"/>
            <a:ext cx="685800" cy="10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33900" y="2112005"/>
            <a:ext cx="0" cy="3679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2874005"/>
            <a:ext cx="800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29589" y="2112005"/>
            <a:ext cx="0" cy="3679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33900" y="2126900"/>
            <a:ext cx="9956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825544" y="4332602"/>
            <a:ext cx="0" cy="14585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02907" y="4332602"/>
            <a:ext cx="322637" cy="53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81800" y="5061901"/>
            <a:ext cx="0" cy="7441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825544" y="5061901"/>
            <a:ext cx="956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8000" y="5791200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Scores</a:t>
            </a:r>
            <a:endParaRPr lang="en-US" sz="11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667000" y="697468"/>
            <a:ext cx="529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histogram below to answer questions 3 and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865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2020-08-26T18:50:07Z</dcterms:created>
  <dcterms:modified xsi:type="dcterms:W3CDTF">2020-08-26T20:43:54Z</dcterms:modified>
</cp:coreProperties>
</file>