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6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0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AEF3-6BF6-47F3-9F2D-1A8F34BFDAD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6747-BD0A-42DE-BBE4-07781744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438400" y="14478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35814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8400" y="2286000"/>
            <a:ext cx="16002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400" y="1905000"/>
            <a:ext cx="2209800" cy="167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53535" y="1893194"/>
            <a:ext cx="1390431" cy="1352282"/>
          </a:xfrm>
          <a:custGeom>
            <a:avLst/>
            <a:gdLst>
              <a:gd name="connsiteX0" fmla="*/ 12392 w 1390431"/>
              <a:gd name="connsiteY0" fmla="*/ 0 h 1352282"/>
              <a:gd name="connsiteX1" fmla="*/ 12392 w 1390431"/>
              <a:gd name="connsiteY1" fmla="*/ 244699 h 1352282"/>
              <a:gd name="connsiteX2" fmla="*/ 141180 w 1390431"/>
              <a:gd name="connsiteY2" fmla="*/ 605307 h 1352282"/>
              <a:gd name="connsiteX3" fmla="*/ 669214 w 1390431"/>
              <a:gd name="connsiteY3" fmla="*/ 1107583 h 1352282"/>
              <a:gd name="connsiteX4" fmla="*/ 1390431 w 1390431"/>
              <a:gd name="connsiteY4" fmla="*/ 1352282 h 1352282"/>
              <a:gd name="connsiteX5" fmla="*/ 1390431 w 1390431"/>
              <a:gd name="connsiteY5" fmla="*/ 1352282 h 13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431" h="1352282">
                <a:moveTo>
                  <a:pt x="12392" y="0"/>
                </a:moveTo>
                <a:cubicBezTo>
                  <a:pt x="1659" y="71907"/>
                  <a:pt x="-9073" y="143815"/>
                  <a:pt x="12392" y="244699"/>
                </a:cubicBezTo>
                <a:cubicBezTo>
                  <a:pt x="33857" y="345583"/>
                  <a:pt x="31710" y="461493"/>
                  <a:pt x="141180" y="605307"/>
                </a:cubicBezTo>
                <a:cubicBezTo>
                  <a:pt x="250650" y="749121"/>
                  <a:pt x="461006" y="983087"/>
                  <a:pt x="669214" y="1107583"/>
                </a:cubicBezTo>
                <a:cubicBezTo>
                  <a:pt x="877423" y="1232079"/>
                  <a:pt x="1390431" y="1352282"/>
                  <a:pt x="1390431" y="1352282"/>
                </a:cubicBezTo>
                <a:lnTo>
                  <a:pt x="1390431" y="1352282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898819" y="1848715"/>
            <a:ext cx="1596981" cy="970685"/>
          </a:xfrm>
          <a:custGeom>
            <a:avLst/>
            <a:gdLst>
              <a:gd name="connsiteX0" fmla="*/ 0 w 1596981"/>
              <a:gd name="connsiteY0" fmla="*/ 0 h 970685"/>
              <a:gd name="connsiteX1" fmla="*/ 231820 w 1596981"/>
              <a:gd name="connsiteY1" fmla="*/ 528034 h 970685"/>
              <a:gd name="connsiteX2" fmla="*/ 772733 w 1596981"/>
              <a:gd name="connsiteY2" fmla="*/ 940158 h 970685"/>
              <a:gd name="connsiteX3" fmla="*/ 1596981 w 1596981"/>
              <a:gd name="connsiteY3" fmla="*/ 940158 h 970685"/>
              <a:gd name="connsiteX4" fmla="*/ 1596981 w 1596981"/>
              <a:gd name="connsiteY4" fmla="*/ 940158 h 97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981" h="970685">
                <a:moveTo>
                  <a:pt x="0" y="0"/>
                </a:moveTo>
                <a:cubicBezTo>
                  <a:pt x="51515" y="185670"/>
                  <a:pt x="103031" y="371341"/>
                  <a:pt x="231820" y="528034"/>
                </a:cubicBezTo>
                <a:cubicBezTo>
                  <a:pt x="360609" y="684727"/>
                  <a:pt x="545206" y="871471"/>
                  <a:pt x="772733" y="940158"/>
                </a:cubicBezTo>
                <a:cubicBezTo>
                  <a:pt x="1000260" y="1008845"/>
                  <a:pt x="1596981" y="940158"/>
                  <a:pt x="1596981" y="940158"/>
                </a:cubicBezTo>
                <a:lnTo>
                  <a:pt x="1596981" y="940158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709670">
            <a:off x="3490175" y="1828800"/>
            <a:ext cx="824248" cy="734095"/>
          </a:xfrm>
          <a:custGeom>
            <a:avLst/>
            <a:gdLst>
              <a:gd name="connsiteX0" fmla="*/ 0 w 824248"/>
              <a:gd name="connsiteY0" fmla="*/ 0 h 734095"/>
              <a:gd name="connsiteX1" fmla="*/ 64394 w 824248"/>
              <a:gd name="connsiteY1" fmla="*/ 218940 h 734095"/>
              <a:gd name="connsiteX2" fmla="*/ 257577 w 824248"/>
              <a:gd name="connsiteY2" fmla="*/ 489397 h 734095"/>
              <a:gd name="connsiteX3" fmla="*/ 553791 w 824248"/>
              <a:gd name="connsiteY3" fmla="*/ 682580 h 734095"/>
              <a:gd name="connsiteX4" fmla="*/ 824248 w 824248"/>
              <a:gd name="connsiteY4" fmla="*/ 734095 h 734095"/>
              <a:gd name="connsiteX5" fmla="*/ 824248 w 824248"/>
              <a:gd name="connsiteY5" fmla="*/ 734095 h 73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248" h="734095">
                <a:moveTo>
                  <a:pt x="0" y="0"/>
                </a:moveTo>
                <a:cubicBezTo>
                  <a:pt x="10732" y="68687"/>
                  <a:pt x="21465" y="137374"/>
                  <a:pt x="64394" y="218940"/>
                </a:cubicBezTo>
                <a:cubicBezTo>
                  <a:pt x="107323" y="300506"/>
                  <a:pt x="176011" y="412124"/>
                  <a:pt x="257577" y="489397"/>
                </a:cubicBezTo>
                <a:cubicBezTo>
                  <a:pt x="339143" y="566670"/>
                  <a:pt x="459346" y="641797"/>
                  <a:pt x="553791" y="682580"/>
                </a:cubicBezTo>
                <a:cubicBezTo>
                  <a:pt x="648236" y="723363"/>
                  <a:pt x="824248" y="734095"/>
                  <a:pt x="824248" y="734095"/>
                </a:cubicBezTo>
                <a:lnTo>
                  <a:pt x="824248" y="734095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92781" y="28879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83281" y="26212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59652" y="20574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51590" y="22631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40481" y="23622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05200" y="1905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1724" y="20690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0400" y="22976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256619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90800" y="17642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19600" y="258328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27278" y="22098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46278" y="31242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94680" y="35052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3906204" y="35052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133600" y="21241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09053" y="168806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4682782" y="3581400"/>
            <a:ext cx="803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Good two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541141" y="1506931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Good One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177648" y="3440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2020-08-26T20:44:22Z</dcterms:created>
  <dcterms:modified xsi:type="dcterms:W3CDTF">2020-08-26T21:00:12Z</dcterms:modified>
</cp:coreProperties>
</file>