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3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3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0D84-DC53-4997-9E03-53929B18884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B95E-6557-41E7-A8E3-F13C6F5D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82169"/>
              </p:ext>
            </p:extLst>
          </p:nvPr>
        </p:nvGraphicFramePr>
        <p:xfrm>
          <a:off x="1524000" y="1397000"/>
          <a:ext cx="60960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Factor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Product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Product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Product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9426" y="926068"/>
            <a:ext cx="506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table below to answer questions 16 and 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935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2020-08-26T21:35:07Z</dcterms:created>
  <dcterms:modified xsi:type="dcterms:W3CDTF">2020-08-26T21:38:46Z</dcterms:modified>
</cp:coreProperties>
</file>