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1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0B21-C632-490B-B933-BA69E58714B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04DF-8A39-41D4-95D7-A757B8D3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133600" y="9144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23622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511380" y="1287887"/>
            <a:ext cx="2365420" cy="667302"/>
          </a:xfrm>
          <a:custGeom>
            <a:avLst/>
            <a:gdLst>
              <a:gd name="connsiteX0" fmla="*/ 0 w 2910626"/>
              <a:gd name="connsiteY0" fmla="*/ 0 h 667302"/>
              <a:gd name="connsiteX1" fmla="*/ 103031 w 2910626"/>
              <a:gd name="connsiteY1" fmla="*/ 244699 h 667302"/>
              <a:gd name="connsiteX2" fmla="*/ 309093 w 2910626"/>
              <a:gd name="connsiteY2" fmla="*/ 425003 h 667302"/>
              <a:gd name="connsiteX3" fmla="*/ 669702 w 2910626"/>
              <a:gd name="connsiteY3" fmla="*/ 566671 h 667302"/>
              <a:gd name="connsiteX4" fmla="*/ 1365161 w 2910626"/>
              <a:gd name="connsiteY4" fmla="*/ 656823 h 667302"/>
              <a:gd name="connsiteX5" fmla="*/ 2369713 w 2910626"/>
              <a:gd name="connsiteY5" fmla="*/ 656823 h 667302"/>
              <a:gd name="connsiteX6" fmla="*/ 2910626 w 2910626"/>
              <a:gd name="connsiteY6" fmla="*/ 579550 h 667302"/>
              <a:gd name="connsiteX7" fmla="*/ 2910626 w 2910626"/>
              <a:gd name="connsiteY7" fmla="*/ 579550 h 66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0626" h="667302">
                <a:moveTo>
                  <a:pt x="0" y="0"/>
                </a:moveTo>
                <a:cubicBezTo>
                  <a:pt x="25758" y="86932"/>
                  <a:pt x="51516" y="173865"/>
                  <a:pt x="103031" y="244699"/>
                </a:cubicBezTo>
                <a:cubicBezTo>
                  <a:pt x="154546" y="315533"/>
                  <a:pt x="214648" y="371341"/>
                  <a:pt x="309093" y="425003"/>
                </a:cubicBezTo>
                <a:cubicBezTo>
                  <a:pt x="403538" y="478665"/>
                  <a:pt x="493691" y="528034"/>
                  <a:pt x="669702" y="566671"/>
                </a:cubicBezTo>
                <a:cubicBezTo>
                  <a:pt x="845713" y="605308"/>
                  <a:pt x="1081826" y="641798"/>
                  <a:pt x="1365161" y="656823"/>
                </a:cubicBezTo>
                <a:cubicBezTo>
                  <a:pt x="1648496" y="671848"/>
                  <a:pt x="2112136" y="669702"/>
                  <a:pt x="2369713" y="656823"/>
                </a:cubicBezTo>
                <a:cubicBezTo>
                  <a:pt x="2627290" y="643944"/>
                  <a:pt x="2910626" y="579550"/>
                  <a:pt x="2910626" y="579550"/>
                </a:cubicBezTo>
                <a:lnTo>
                  <a:pt x="2910626" y="57955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971800" y="1049904"/>
            <a:ext cx="1609859" cy="1159896"/>
          </a:xfrm>
          <a:custGeom>
            <a:avLst/>
            <a:gdLst>
              <a:gd name="connsiteX0" fmla="*/ 0 w 1609859"/>
              <a:gd name="connsiteY0" fmla="*/ 1043189 h 1159896"/>
              <a:gd name="connsiteX1" fmla="*/ 193183 w 1609859"/>
              <a:gd name="connsiteY1" fmla="*/ 1159099 h 1159896"/>
              <a:gd name="connsiteX2" fmla="*/ 476518 w 1609859"/>
              <a:gd name="connsiteY2" fmla="*/ 991673 h 1159896"/>
              <a:gd name="connsiteX3" fmla="*/ 1313645 w 1609859"/>
              <a:gd name="connsiteY3" fmla="*/ 270456 h 1159896"/>
              <a:gd name="connsiteX4" fmla="*/ 1609859 w 1609859"/>
              <a:gd name="connsiteY4" fmla="*/ 0 h 1159896"/>
              <a:gd name="connsiteX5" fmla="*/ 1609859 w 1609859"/>
              <a:gd name="connsiteY5" fmla="*/ 0 h 115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9859" h="1159896">
                <a:moveTo>
                  <a:pt x="0" y="1043189"/>
                </a:moveTo>
                <a:cubicBezTo>
                  <a:pt x="56881" y="1105437"/>
                  <a:pt x="113763" y="1167685"/>
                  <a:pt x="193183" y="1159099"/>
                </a:cubicBezTo>
                <a:cubicBezTo>
                  <a:pt x="272603" y="1150513"/>
                  <a:pt x="289774" y="1139780"/>
                  <a:pt x="476518" y="991673"/>
                </a:cubicBezTo>
                <a:cubicBezTo>
                  <a:pt x="663262" y="843566"/>
                  <a:pt x="1124755" y="435735"/>
                  <a:pt x="1313645" y="270456"/>
                </a:cubicBezTo>
                <a:cubicBezTo>
                  <a:pt x="1502535" y="105177"/>
                  <a:pt x="1609859" y="0"/>
                  <a:pt x="1609859" y="0"/>
                </a:cubicBezTo>
                <a:lnTo>
                  <a:pt x="1609859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990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84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9924" y="914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28733" y="1688068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924" y="16002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152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106680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(MC AVC)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82613" y="2286000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72848" y="2209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7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2020-08-26T21:39:12Z</dcterms:created>
  <dcterms:modified xsi:type="dcterms:W3CDTF">2020-08-26T21:45:22Z</dcterms:modified>
</cp:coreProperties>
</file>