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F955-B5EB-46AC-86EB-634313F77B3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E859-703B-4943-B700-E07EA5D7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6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F955-B5EB-46AC-86EB-634313F77B3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E859-703B-4943-B700-E07EA5D7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4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F955-B5EB-46AC-86EB-634313F77B3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E859-703B-4943-B700-E07EA5D7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4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F955-B5EB-46AC-86EB-634313F77B3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E859-703B-4943-B700-E07EA5D7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3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F955-B5EB-46AC-86EB-634313F77B3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E859-703B-4943-B700-E07EA5D7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F955-B5EB-46AC-86EB-634313F77B3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E859-703B-4943-B700-E07EA5D7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7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F955-B5EB-46AC-86EB-634313F77B3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E859-703B-4943-B700-E07EA5D7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4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F955-B5EB-46AC-86EB-634313F77B3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E859-703B-4943-B700-E07EA5D7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2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F955-B5EB-46AC-86EB-634313F77B3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E859-703B-4943-B700-E07EA5D7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1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F955-B5EB-46AC-86EB-634313F77B3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E859-703B-4943-B700-E07EA5D7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6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F955-B5EB-46AC-86EB-634313F77B3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E859-703B-4943-B700-E07EA5D7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6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1F955-B5EB-46AC-86EB-634313F77B3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FE859-703B-4943-B700-E07EA5D71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1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140526"/>
              </p:ext>
            </p:extLst>
          </p:nvPr>
        </p:nvGraphicFramePr>
        <p:xfrm>
          <a:off x="1143000" y="1397000"/>
          <a:ext cx="7010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 of commodity sold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Revenue from sales of commodity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# 228.00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233.00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238.00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90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2020-08-26T21:45:54Z</dcterms:created>
  <dcterms:modified xsi:type="dcterms:W3CDTF">2020-08-26T21:47:47Z</dcterms:modified>
</cp:coreProperties>
</file>