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874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5750-75F0-44F2-B9C8-1E4509D0814B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DF12-21CA-4B4D-B92B-457AECB80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512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5750-75F0-44F2-B9C8-1E4509D0814B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DF12-21CA-4B4D-B92B-457AECB80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4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5750-75F0-44F2-B9C8-1E4509D0814B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DF12-21CA-4B4D-B92B-457AECB80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62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5750-75F0-44F2-B9C8-1E4509D0814B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DF12-21CA-4B4D-B92B-457AECB80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106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5750-75F0-44F2-B9C8-1E4509D0814B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DF12-21CA-4B4D-B92B-457AECB80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57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5750-75F0-44F2-B9C8-1E4509D0814B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DF12-21CA-4B4D-B92B-457AECB80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219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5750-75F0-44F2-B9C8-1E4509D0814B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DF12-21CA-4B4D-B92B-457AECB80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676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5750-75F0-44F2-B9C8-1E4509D0814B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DF12-21CA-4B4D-B92B-457AECB80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36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5750-75F0-44F2-B9C8-1E4509D0814B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DF12-21CA-4B4D-B92B-457AECB80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108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5750-75F0-44F2-B9C8-1E4509D0814B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DF12-21CA-4B4D-B92B-457AECB80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1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5750-75F0-44F2-B9C8-1E4509D0814B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DF12-21CA-4B4D-B92B-457AECB80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48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35750-75F0-44F2-B9C8-1E4509D0814B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6DF12-21CA-4B4D-B92B-457AECB80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71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1524000" y="1295400"/>
            <a:ext cx="13952" cy="2133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524000" y="3429000"/>
            <a:ext cx="2667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1970468" y="1674254"/>
            <a:ext cx="1712890" cy="1339402"/>
          </a:xfrm>
          <a:custGeom>
            <a:avLst/>
            <a:gdLst>
              <a:gd name="connsiteX0" fmla="*/ 0 w 1712890"/>
              <a:gd name="connsiteY0" fmla="*/ 0 h 1339402"/>
              <a:gd name="connsiteX1" fmla="*/ 103031 w 1712890"/>
              <a:gd name="connsiteY1" fmla="*/ 244698 h 1339402"/>
              <a:gd name="connsiteX2" fmla="*/ 553791 w 1712890"/>
              <a:gd name="connsiteY2" fmla="*/ 785611 h 1339402"/>
              <a:gd name="connsiteX3" fmla="*/ 1262129 w 1712890"/>
              <a:gd name="connsiteY3" fmla="*/ 1236371 h 1339402"/>
              <a:gd name="connsiteX4" fmla="*/ 1712890 w 1712890"/>
              <a:gd name="connsiteY4" fmla="*/ 1339402 h 1339402"/>
              <a:gd name="connsiteX5" fmla="*/ 1712890 w 1712890"/>
              <a:gd name="connsiteY5" fmla="*/ 1339402 h 1339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12890" h="1339402">
                <a:moveTo>
                  <a:pt x="0" y="0"/>
                </a:moveTo>
                <a:cubicBezTo>
                  <a:pt x="5366" y="56881"/>
                  <a:pt x="10733" y="113763"/>
                  <a:pt x="103031" y="244698"/>
                </a:cubicBezTo>
                <a:cubicBezTo>
                  <a:pt x="195330" y="375633"/>
                  <a:pt x="360608" y="620332"/>
                  <a:pt x="553791" y="785611"/>
                </a:cubicBezTo>
                <a:cubicBezTo>
                  <a:pt x="746974" y="950890"/>
                  <a:pt x="1068946" y="1144072"/>
                  <a:pt x="1262129" y="1236371"/>
                </a:cubicBezTo>
                <a:cubicBezTo>
                  <a:pt x="1455312" y="1328670"/>
                  <a:pt x="1712890" y="1339402"/>
                  <a:pt x="1712890" y="1339402"/>
                </a:cubicBezTo>
                <a:lnTo>
                  <a:pt x="1712890" y="1339402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22738" y="1648496"/>
            <a:ext cx="1452948" cy="1403797"/>
          </a:xfrm>
          <a:custGeom>
            <a:avLst/>
            <a:gdLst>
              <a:gd name="connsiteX0" fmla="*/ 1442434 w 1452948"/>
              <a:gd name="connsiteY0" fmla="*/ 0 h 1403797"/>
              <a:gd name="connsiteX1" fmla="*/ 1403797 w 1452948"/>
              <a:gd name="connsiteY1" fmla="*/ 347729 h 1403797"/>
              <a:gd name="connsiteX2" fmla="*/ 1056068 w 1452948"/>
              <a:gd name="connsiteY2" fmla="*/ 914400 h 1403797"/>
              <a:gd name="connsiteX3" fmla="*/ 0 w 1452948"/>
              <a:gd name="connsiteY3" fmla="*/ 1403797 h 1403797"/>
              <a:gd name="connsiteX4" fmla="*/ 0 w 1452948"/>
              <a:gd name="connsiteY4" fmla="*/ 1403797 h 1403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2948" h="1403797">
                <a:moveTo>
                  <a:pt x="1442434" y="0"/>
                </a:moveTo>
                <a:cubicBezTo>
                  <a:pt x="1455312" y="97664"/>
                  <a:pt x="1468191" y="195329"/>
                  <a:pt x="1403797" y="347729"/>
                </a:cubicBezTo>
                <a:cubicBezTo>
                  <a:pt x="1339403" y="500129"/>
                  <a:pt x="1290034" y="738389"/>
                  <a:pt x="1056068" y="914400"/>
                </a:cubicBezTo>
                <a:cubicBezTo>
                  <a:pt x="822102" y="1090411"/>
                  <a:pt x="0" y="1403797"/>
                  <a:pt x="0" y="1403797"/>
                </a:cubicBezTo>
                <a:lnTo>
                  <a:pt x="0" y="1403797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524000" y="1905000"/>
            <a:ext cx="987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730062" y="1905000"/>
            <a:ext cx="987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936124" y="1905000"/>
            <a:ext cx="987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142186" y="1905000"/>
            <a:ext cx="987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348248" y="1905000"/>
            <a:ext cx="987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554310" y="1905000"/>
            <a:ext cx="987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760372" y="1905000"/>
            <a:ext cx="987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966434" y="1905000"/>
            <a:ext cx="987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537952" y="2590800"/>
            <a:ext cx="987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744014" y="2590800"/>
            <a:ext cx="987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950076" y="2590800"/>
            <a:ext cx="987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156138" y="2590800"/>
            <a:ext cx="987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362200" y="2590800"/>
            <a:ext cx="987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568262" y="2590800"/>
            <a:ext cx="987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560490" y="2819400"/>
            <a:ext cx="987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766552" y="2819400"/>
            <a:ext cx="987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972614" y="2819400"/>
            <a:ext cx="987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178676" y="2819400"/>
            <a:ext cx="987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384738" y="2819400"/>
            <a:ext cx="987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590800" y="2819400"/>
            <a:ext cx="987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796862" y="2819400"/>
            <a:ext cx="1695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583028" y="2971800"/>
            <a:ext cx="987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789090" y="2971800"/>
            <a:ext cx="987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995152" y="2971800"/>
            <a:ext cx="987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201214" y="2971800"/>
            <a:ext cx="987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407276" y="2971800"/>
            <a:ext cx="987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613338" y="2971800"/>
            <a:ext cx="987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819400" y="2971800"/>
            <a:ext cx="987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025462" y="2971800"/>
            <a:ext cx="987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254062" y="2971800"/>
            <a:ext cx="987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030828" y="2819400"/>
            <a:ext cx="448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667000" y="2590800"/>
            <a:ext cx="0" cy="76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667000" y="2743200"/>
            <a:ext cx="0" cy="76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667000" y="2895600"/>
            <a:ext cx="0" cy="76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667000" y="3048000"/>
            <a:ext cx="0" cy="76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667000" y="3200400"/>
            <a:ext cx="0" cy="76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2667000" y="3352800"/>
            <a:ext cx="0" cy="76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048000" y="1752600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L</a:t>
            </a:r>
            <a:endParaRPr lang="en-US" baseline="-25000" dirty="0"/>
          </a:p>
        </p:txBody>
      </p:sp>
      <p:sp>
        <p:nvSpPr>
          <p:cNvPr id="62" name="TextBox 61"/>
          <p:cNvSpPr txBox="1"/>
          <p:nvPr/>
        </p:nvSpPr>
        <p:spPr>
          <a:xfrm>
            <a:off x="3683358" y="2907268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 smtClean="0"/>
              <a:t>L</a:t>
            </a:r>
            <a:endParaRPr lang="en-US" baseline="-25000" dirty="0"/>
          </a:p>
        </p:txBody>
      </p:sp>
      <p:sp>
        <p:nvSpPr>
          <p:cNvPr id="63" name="TextBox 62"/>
          <p:cNvSpPr txBox="1"/>
          <p:nvPr/>
        </p:nvSpPr>
        <p:spPr>
          <a:xfrm>
            <a:off x="1131802" y="1676400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1143000" y="2297668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/>
              <a:t>2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31802" y="2551888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/>
              <a:t>3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143000" y="2775934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/>
              <a:t>4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09061" y="1371600"/>
            <a:ext cx="714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Wage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276109" y="335280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Labour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922055" y="4126468"/>
            <a:ext cx="2964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L </a:t>
            </a:r>
            <a:r>
              <a:rPr lang="en-US" dirty="0" smtClean="0"/>
              <a:t>    = Supply curve of </a:t>
            </a:r>
            <a:r>
              <a:rPr lang="en-US" dirty="0" err="1" smtClean="0"/>
              <a:t>labour</a:t>
            </a:r>
            <a:r>
              <a:rPr lang="en-US" dirty="0" smtClean="0"/>
              <a:t> </a:t>
            </a:r>
            <a:endParaRPr lang="en-US" baseline="-25000" dirty="0"/>
          </a:p>
        </p:txBody>
      </p:sp>
      <p:sp>
        <p:nvSpPr>
          <p:cNvPr id="71" name="TextBox 70"/>
          <p:cNvSpPr txBox="1"/>
          <p:nvPr/>
        </p:nvSpPr>
        <p:spPr>
          <a:xfrm>
            <a:off x="914400" y="4431268"/>
            <a:ext cx="3188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 smtClean="0"/>
              <a:t>L </a:t>
            </a:r>
            <a:r>
              <a:rPr lang="en-US" dirty="0" smtClean="0"/>
              <a:t>    = Demand  curve of </a:t>
            </a:r>
            <a:r>
              <a:rPr lang="en-US" dirty="0" err="1" smtClean="0"/>
              <a:t>labour</a:t>
            </a:r>
            <a:r>
              <a:rPr lang="en-US" dirty="0" smtClean="0"/>
              <a:t> 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789474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20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6</cp:revision>
  <dcterms:created xsi:type="dcterms:W3CDTF">2020-08-27T16:28:24Z</dcterms:created>
  <dcterms:modified xsi:type="dcterms:W3CDTF">2020-08-27T16:48:35Z</dcterms:modified>
</cp:coreProperties>
</file>