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7450-83BE-4C1B-B607-AFB8C5EA66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3F24-4877-4A39-B19F-58453439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28800" y="17526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3810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841679" y="1969853"/>
            <a:ext cx="1506828" cy="1829415"/>
          </a:xfrm>
          <a:custGeom>
            <a:avLst/>
            <a:gdLst>
              <a:gd name="connsiteX0" fmla="*/ 0 w 1506828"/>
              <a:gd name="connsiteY0" fmla="*/ 1829415 h 1829415"/>
              <a:gd name="connsiteX1" fmla="*/ 193183 w 1506828"/>
              <a:gd name="connsiteY1" fmla="*/ 1713505 h 1829415"/>
              <a:gd name="connsiteX2" fmla="*/ 425003 w 1506828"/>
              <a:gd name="connsiteY2" fmla="*/ 1430170 h 1829415"/>
              <a:gd name="connsiteX3" fmla="*/ 669701 w 1506828"/>
              <a:gd name="connsiteY3" fmla="*/ 554406 h 1829415"/>
              <a:gd name="connsiteX4" fmla="*/ 1004552 w 1506828"/>
              <a:gd name="connsiteY4" fmla="*/ 26372 h 1829415"/>
              <a:gd name="connsiteX5" fmla="*/ 1365160 w 1506828"/>
              <a:gd name="connsiteY5" fmla="*/ 116524 h 1829415"/>
              <a:gd name="connsiteX6" fmla="*/ 1506828 w 1506828"/>
              <a:gd name="connsiteY6" fmla="*/ 438496 h 1829415"/>
              <a:gd name="connsiteX7" fmla="*/ 1506828 w 1506828"/>
              <a:gd name="connsiteY7" fmla="*/ 438496 h 182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6828" h="1829415">
                <a:moveTo>
                  <a:pt x="0" y="1829415"/>
                </a:moveTo>
                <a:cubicBezTo>
                  <a:pt x="61174" y="1804730"/>
                  <a:pt x="122349" y="1780046"/>
                  <a:pt x="193183" y="1713505"/>
                </a:cubicBezTo>
                <a:cubicBezTo>
                  <a:pt x="264017" y="1646964"/>
                  <a:pt x="345583" y="1623353"/>
                  <a:pt x="425003" y="1430170"/>
                </a:cubicBezTo>
                <a:cubicBezTo>
                  <a:pt x="504423" y="1236987"/>
                  <a:pt x="573110" y="788372"/>
                  <a:pt x="669701" y="554406"/>
                </a:cubicBezTo>
                <a:cubicBezTo>
                  <a:pt x="766292" y="320440"/>
                  <a:pt x="888642" y="99352"/>
                  <a:pt x="1004552" y="26372"/>
                </a:cubicBezTo>
                <a:cubicBezTo>
                  <a:pt x="1120462" y="-46608"/>
                  <a:pt x="1281447" y="47837"/>
                  <a:pt x="1365160" y="116524"/>
                </a:cubicBezTo>
                <a:cubicBezTo>
                  <a:pt x="1448873" y="185211"/>
                  <a:pt x="1506828" y="438496"/>
                  <a:pt x="1506828" y="438496"/>
                </a:cubicBezTo>
                <a:lnTo>
                  <a:pt x="1506828" y="43849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65682" y="19764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19400" y="1676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3454" y="3821668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28" y="1906463"/>
            <a:ext cx="12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8048" y="36692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829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2020-08-27T16:49:09Z</dcterms:created>
  <dcterms:modified xsi:type="dcterms:W3CDTF">2020-08-27T16:55:18Z</dcterms:modified>
</cp:coreProperties>
</file>