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1E56-8C53-4957-9B8F-22AD674DAB1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6AF8-63A7-4AFF-876F-0D49EA6D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7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29354"/>
              </p:ext>
            </p:extLst>
          </p:nvPr>
        </p:nvGraphicFramePr>
        <p:xfrm>
          <a:off x="990601" y="1397000"/>
          <a:ext cx="7086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199"/>
                <a:gridCol w="2667000"/>
                <a:gridCol w="2438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per dozen (#)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Qty.</a:t>
                      </a:r>
                      <a:r>
                        <a:rPr lang="en-US" baseline="0" dirty="0" smtClean="0"/>
                        <a:t> demanded (in dozen)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Qty. supplied (in dozen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77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2020-08-27T16:55:57Z</dcterms:created>
  <dcterms:modified xsi:type="dcterms:W3CDTF">2020-08-27T17:00:02Z</dcterms:modified>
</cp:coreProperties>
</file>